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Public Sans"/>
      <p:regular r:id="rId27"/>
    </p:embeddedFont>
    <p:embeddedFont>
      <p:font typeface="Calibri" panose="020F0502020204030204"/>
      <p:regular r:id="rId28"/>
    </p:embeddedFont>
    <p:embeddedFont>
      <p:font typeface="EB Garamond" panose="00000500000000000000"/>
      <p:regular r:id="rId29"/>
      <p:bold r:id="rId30"/>
      <p:italic r:id="rId31"/>
      <p:boldItalic r:id="rId32"/>
    </p:embeddedFont>
    <p:embeddedFont>
      <p:font typeface="EB Garamond" panose="00000500000000000000" pitchFamily="2" charset="0"/>
      <p:regular r:id="rId33"/>
      <p:bold r:id="rId34"/>
      <p:italic r:id="rId35"/>
      <p:boldItalic r:id="rId36"/>
    </p:embeddedFont>
    <p:embeddedFont>
      <p:font typeface="EB Garamond SemiBold"/>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226" autoAdjust="0"/>
  </p:normalViewPr>
  <p:slideViewPr>
    <p:cSldViewPr snapToGrid="0">
      <p:cViewPr varScale="1">
        <p:scale>
          <a:sx n="98" d="100"/>
          <a:sy n="98" d="100"/>
        </p:scale>
        <p:origin x="-576" y="-9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8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8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858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8588"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048593"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8594"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048685"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8686"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048693"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8694"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52" name="Google Shape;7;p214" descr="Diagram  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314572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179" name="Google Shape;65;p223"/>
          <p:cNvGrpSpPr/>
          <p:nvPr/>
        </p:nvGrpSpPr>
        <p:grpSpPr>
          <a:xfrm>
            <a:off x="0" y="1"/>
            <a:ext cx="9143999" cy="5143499"/>
            <a:chOff x="0" y="1"/>
            <a:chExt cx="9144000" cy="5143500"/>
          </a:xfrm>
        </p:grpSpPr>
        <p:sp>
          <p:nvSpPr>
            <p:cNvPr id="1048670"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2097179" name="Google Shape;67;p223" descr="A group of people in clothing  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2097180" name="Google Shape;68;p223"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8671"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2"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3"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8968"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25" name="Google Shape;1704;p314"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66" name="Google Shape;1705;p314"/>
          <p:cNvGrpSpPr/>
          <p:nvPr/>
        </p:nvGrpSpPr>
        <p:grpSpPr>
          <a:xfrm>
            <a:off x="3907491" y="3547977"/>
            <a:ext cx="1329018" cy="71718"/>
            <a:chOff x="3837640" y="2865532"/>
            <a:chExt cx="1329018" cy="71718"/>
          </a:xfrm>
        </p:grpSpPr>
        <p:sp>
          <p:nvSpPr>
            <p:cNvPr id="1048969"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0"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1"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2"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3"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4"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5"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6"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7"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8"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8979"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176" name="Google Shape;1718;p315" descr="Background pattern  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097177" name="Google Shape;1719;p315" descr="A group of people sitting at a table  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2097178" name="Google Shape;1720;p315" descr="Shape  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048664"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65"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666"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7"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202" name="Google Shape;1726;p316" descr="Background pattern  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03" name="Google Shape;1727;p316"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209" name="Google Shape;1728;p316"/>
          <p:cNvGrpSpPr/>
          <p:nvPr/>
        </p:nvGrpSpPr>
        <p:grpSpPr>
          <a:xfrm>
            <a:off x="-900" y="1034935"/>
            <a:ext cx="9146700" cy="1842077"/>
            <a:chOff x="-900" y="1034935"/>
            <a:chExt cx="9146700" cy="1842077"/>
          </a:xfrm>
        </p:grpSpPr>
        <p:sp>
          <p:nvSpPr>
            <p:cNvPr id="1048772"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45748"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04"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048773"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262" name="Google Shape;1734;p317" descr="Background pattern  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3" name="Google Shape;1735;p317"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3145823"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50"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4"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049351"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173" name="Google Shape;1741;p318" descr="Background pattern  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4" name="Google Shape;1742;p318"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 name="Google Shape;1743;p318"/>
          <p:cNvGrpSpPr/>
          <p:nvPr/>
        </p:nvGrpSpPr>
        <p:grpSpPr>
          <a:xfrm>
            <a:off x="-900" y="1034935"/>
            <a:ext cx="9146700" cy="1842077"/>
            <a:chOff x="-900" y="1034935"/>
            <a:chExt cx="9146700" cy="1842077"/>
          </a:xfrm>
        </p:grpSpPr>
        <p:sp>
          <p:nvSpPr>
            <p:cNvPr id="1048661"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45738"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175"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048662"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258" name="Google Shape;1749;p319" descr="Background pattern  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9" name="Google Shape;1750;p319"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3145822"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35"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0"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049336"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197"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097198" name="Google Shape;1757;p320" descr="Shape  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2097199" name="Google Shape;1758;p320" descr="A picture containing text, dark, night sky  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2097200" name="Google Shape;1759;p320" descr="Chart  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048755"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406" name="Google Shape;1762;p321"/>
          <p:cNvGrpSpPr/>
          <p:nvPr/>
        </p:nvGrpSpPr>
        <p:grpSpPr>
          <a:xfrm>
            <a:off x="444" y="0"/>
            <a:ext cx="9143556" cy="5143500"/>
            <a:chOff x="444" y="317809"/>
            <a:chExt cx="9143556" cy="5143500"/>
          </a:xfrm>
        </p:grpSpPr>
        <p:pic>
          <p:nvPicPr>
            <p:cNvPr id="2097274" name="Google Shape;1763;p321"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75" name="Google Shape;1764;p321"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76" name="Google Shape;1765;p321"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2097277" name="Google Shape;1766;p321" descr="A picture containing text  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45"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46"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23"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24" name="Google Shape;1771;p322"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8965"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048966"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7"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268" name="Google Shape;1776;p323"/>
          <p:cNvGrpSpPr/>
          <p:nvPr/>
        </p:nvGrpSpPr>
        <p:grpSpPr>
          <a:xfrm>
            <a:off x="-3149" y="1"/>
            <a:ext cx="9147149" cy="5143500"/>
            <a:chOff x="-3149" y="1"/>
            <a:chExt cx="9147149" cy="5143500"/>
          </a:xfrm>
        </p:grpSpPr>
        <p:pic>
          <p:nvPicPr>
            <p:cNvPr id="2097226"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8980"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27" name="Google Shape;1779;p323" descr="Shape  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269" name="Google Shape;1780;p323"/>
          <p:cNvGrpSpPr/>
          <p:nvPr/>
        </p:nvGrpSpPr>
        <p:grpSpPr>
          <a:xfrm>
            <a:off x="2349390" y="1908808"/>
            <a:ext cx="4506182" cy="1790703"/>
            <a:chOff x="2560319" y="1790699"/>
            <a:chExt cx="4084321" cy="1623060"/>
          </a:xfrm>
        </p:grpSpPr>
        <p:sp>
          <p:nvSpPr>
            <p:cNvPr id="10489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0489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0489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1048676"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181" name="Google Shape;74;p224"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8677" name="Google Shape;75;p224"/>
          <p:cNvSpPr>
            <a:spLocks noGrp="1"/>
          </p:cNvSpPr>
          <p:nvPr>
            <p:ph type="pic" idx="2"/>
          </p:nvPr>
        </p:nvSpPr>
        <p:spPr>
          <a:xfrm>
            <a:off x="4734046" y="638171"/>
            <a:ext cx="4417249" cy="4030832"/>
          </a:xfrm>
          <a:prstGeom prst="rect">
            <a:avLst/>
          </a:prstGeom>
          <a:noFill/>
          <a:ln>
            <a:noFill/>
          </a:ln>
        </p:spPr>
      </p:sp>
      <p:sp>
        <p:nvSpPr>
          <p:cNvPr id="1048678"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79"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80"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1"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50" name="Google Shape;1786;p324"/>
          <p:cNvGrpSpPr/>
          <p:nvPr/>
        </p:nvGrpSpPr>
        <p:grpSpPr>
          <a:xfrm>
            <a:off x="-3149" y="1"/>
            <a:ext cx="9147149" cy="5143500"/>
            <a:chOff x="-3149" y="1"/>
            <a:chExt cx="9147149" cy="5143500"/>
          </a:xfrm>
        </p:grpSpPr>
        <p:pic>
          <p:nvPicPr>
            <p:cNvPr id="2097244"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920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45" name="Google Shape;1789;p324" descr="Shape  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351" name="Google Shape;1790;p324"/>
          <p:cNvGrpSpPr/>
          <p:nvPr/>
        </p:nvGrpSpPr>
        <p:grpSpPr>
          <a:xfrm>
            <a:off x="2349390" y="1908808"/>
            <a:ext cx="4506182" cy="1790703"/>
            <a:chOff x="2560319" y="1790699"/>
            <a:chExt cx="4084321" cy="1623060"/>
          </a:xfrm>
        </p:grpSpPr>
        <p:sp>
          <p:nvSpPr>
            <p:cNvPr id="1049209"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049210"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049211"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2"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9352"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353" name="Google Shape;1797;p325" descr="Shape  Description automatically generated with low confidence"/>
          <p:cNvSpPr/>
          <p:nvPr/>
        </p:nvSpPr>
        <p:spPr>
          <a:xfrm>
            <a:off x="0" y="0"/>
            <a:ext cx="9144000" cy="5143500"/>
          </a:xfrm>
          <a:prstGeom prst="rect">
            <a:avLst/>
          </a:prstGeom>
          <a:solidFill>
            <a:srgbClr val="FFFFFF"/>
          </a:solidFill>
          <a:ln>
            <a:noFill/>
          </a:ln>
        </p:spPr>
      </p:sp>
      <p:sp>
        <p:nvSpPr>
          <p:cNvPr id="1049354" name="Google Shape;1798;p325"/>
          <p:cNvSpPr>
            <a:spLocks noGrp="1"/>
          </p:cNvSpPr>
          <p:nvPr>
            <p:ph type="pic" idx="2"/>
          </p:nvPr>
        </p:nvSpPr>
        <p:spPr>
          <a:xfrm>
            <a:off x="-1" y="0"/>
            <a:ext cx="4690335" cy="5139879"/>
          </a:xfrm>
          <a:prstGeom prst="rect">
            <a:avLst/>
          </a:prstGeom>
          <a:noFill/>
          <a:ln>
            <a:noFill/>
          </a:ln>
        </p:spPr>
      </p:sp>
      <p:sp>
        <p:nvSpPr>
          <p:cNvPr id="1049355"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049356"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7"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8719"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20" name="Google Shape;1804;p326" descr="Shape  Description automatically generated with low confidence"/>
          <p:cNvSpPr/>
          <p:nvPr/>
        </p:nvSpPr>
        <p:spPr>
          <a:xfrm>
            <a:off x="0" y="0"/>
            <a:ext cx="9144000" cy="5143500"/>
          </a:xfrm>
          <a:prstGeom prst="rect">
            <a:avLst/>
          </a:prstGeom>
          <a:solidFill>
            <a:srgbClr val="FFFFFF"/>
          </a:solidFill>
          <a:ln>
            <a:noFill/>
          </a:ln>
        </p:spPr>
      </p:sp>
      <p:sp>
        <p:nvSpPr>
          <p:cNvPr id="1048721" name="Google Shape;1805;p326"/>
          <p:cNvSpPr>
            <a:spLocks noGrp="1"/>
          </p:cNvSpPr>
          <p:nvPr>
            <p:ph type="pic" idx="2"/>
          </p:nvPr>
        </p:nvSpPr>
        <p:spPr>
          <a:xfrm>
            <a:off x="-1" y="0"/>
            <a:ext cx="4690335" cy="5139879"/>
          </a:xfrm>
          <a:prstGeom prst="rect">
            <a:avLst/>
          </a:prstGeom>
          <a:noFill/>
          <a:ln>
            <a:noFill/>
          </a:ln>
        </p:spPr>
      </p:sp>
      <p:sp>
        <p:nvSpPr>
          <p:cNvPr id="1048722"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048723"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4"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8609"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10" name="Google Shape;1811;p327" descr="Shape  Description automatically generated with low confidence"/>
          <p:cNvSpPr/>
          <p:nvPr/>
        </p:nvSpPr>
        <p:spPr>
          <a:xfrm>
            <a:off x="0" y="0"/>
            <a:ext cx="9144000" cy="5143500"/>
          </a:xfrm>
          <a:prstGeom prst="rect">
            <a:avLst/>
          </a:prstGeom>
          <a:solidFill>
            <a:srgbClr val="FFFFFF"/>
          </a:solidFill>
          <a:ln>
            <a:noFill/>
          </a:ln>
        </p:spPr>
      </p:sp>
      <p:sp>
        <p:nvSpPr>
          <p:cNvPr id="1048611" name="Google Shape;1812;p327"/>
          <p:cNvSpPr>
            <a:spLocks noGrp="1"/>
          </p:cNvSpPr>
          <p:nvPr>
            <p:ph type="pic" idx="2"/>
          </p:nvPr>
        </p:nvSpPr>
        <p:spPr>
          <a:xfrm>
            <a:off x="-1" y="0"/>
            <a:ext cx="4690335" cy="5139879"/>
          </a:xfrm>
          <a:prstGeom prst="rect">
            <a:avLst/>
          </a:prstGeom>
          <a:noFill/>
          <a:ln>
            <a:noFill/>
          </a:ln>
        </p:spPr>
      </p:sp>
      <p:sp>
        <p:nvSpPr>
          <p:cNvPr id="1048612"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048613"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14"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8603"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2097159" name="Google Shape;1818;p328" descr="Background pattern  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048604" name="Google Shape;1819;p328" descr="Shape  Description automatically generated with low confidence"/>
          <p:cNvSpPr/>
          <p:nvPr/>
        </p:nvSpPr>
        <p:spPr>
          <a:xfrm>
            <a:off x="0" y="0"/>
            <a:ext cx="9144000" cy="5143500"/>
          </a:xfrm>
          <a:prstGeom prst="rect">
            <a:avLst/>
          </a:prstGeom>
          <a:solidFill>
            <a:srgbClr val="FFFFFF"/>
          </a:solidFill>
          <a:ln>
            <a:noFill/>
          </a:ln>
        </p:spPr>
      </p:sp>
      <p:cxnSp>
        <p:nvCxnSpPr>
          <p:cNvPr id="3145731"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60" name="Google Shape;1821;p328" descr="A picture containing indoor  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605"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6"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235" name="Google Shape;1825;p329" descr="A picture containing graphical user interface  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049120" name="Google Shape;1826;p329" descr="Shape  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1049539"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6" name="Google Shape;82;p225"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540" name="Google Shape;83;p225"/>
          <p:cNvSpPr>
            <a:spLocks noGrp="1"/>
          </p:cNvSpPr>
          <p:nvPr>
            <p:ph type="pic" idx="2"/>
          </p:nvPr>
        </p:nvSpPr>
        <p:spPr>
          <a:xfrm>
            <a:off x="4734046" y="638171"/>
            <a:ext cx="4417249" cy="4030832"/>
          </a:xfrm>
          <a:prstGeom prst="rect">
            <a:avLst/>
          </a:prstGeom>
          <a:noFill/>
          <a:ln>
            <a:noFill/>
          </a:ln>
        </p:spPr>
      </p:sp>
      <p:sp>
        <p:nvSpPr>
          <p:cNvPr id="1049541"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42"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43"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4"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1049182"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1" name="Google Shape;90;p226"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183" name="Google Shape;91;p226"/>
          <p:cNvSpPr>
            <a:spLocks noGrp="1"/>
          </p:cNvSpPr>
          <p:nvPr>
            <p:ph type="pic" idx="2"/>
          </p:nvPr>
        </p:nvSpPr>
        <p:spPr>
          <a:xfrm>
            <a:off x="4734046" y="638171"/>
            <a:ext cx="4417249" cy="4030832"/>
          </a:xfrm>
          <a:prstGeom prst="rect">
            <a:avLst/>
          </a:prstGeom>
          <a:noFill/>
          <a:ln>
            <a:noFill/>
          </a:ln>
        </p:spPr>
      </p:sp>
      <p:sp>
        <p:nvSpPr>
          <p:cNvPr id="1049184"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5"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6"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7"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2097305" name="Google Shape;97;p227"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740"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1"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42"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2097251" name="Google Shape;102;p228"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297"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8"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99"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20"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52" name="Google Shape;107;p228" descr="Application  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49300"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2097205" name="Google Shape;110;p229"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8774"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5"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76"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9"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6" name="Google Shape;115;p229" descr="Application  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048777"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2097279" name="Google Shape;118;p230"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452"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53"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54"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33"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80"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049455"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2097208" name="Google Shape;126;p231"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8793"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4"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95"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51"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9"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048796"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2097278" name="Google Shape;134;p232"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447"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8" name="Google Shape;136;p232"/>
          <p:cNvSpPr>
            <a:spLocks noGrp="1"/>
          </p:cNvSpPr>
          <p:nvPr>
            <p:ph type="pic" idx="2"/>
          </p:nvPr>
        </p:nvSpPr>
        <p:spPr>
          <a:xfrm>
            <a:off x="0" y="667604"/>
            <a:ext cx="4201610" cy="3970337"/>
          </a:xfrm>
          <a:prstGeom prst="rect">
            <a:avLst/>
          </a:prstGeom>
          <a:noFill/>
          <a:ln>
            <a:noFill/>
          </a:ln>
        </p:spPr>
      </p:sp>
      <p:sp>
        <p:nvSpPr>
          <p:cNvPr id="1049449"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0"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51"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2097154" name="Google Shape;12;p215" descr="Shape  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048581"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2"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3"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84"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583"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84" name="Google Shape;143;p233"/>
          <p:cNvSpPr>
            <a:spLocks noGrp="1"/>
          </p:cNvSpPr>
          <p:nvPr>
            <p:ph type="pic" idx="2"/>
          </p:nvPr>
        </p:nvSpPr>
        <p:spPr>
          <a:xfrm>
            <a:off x="0" y="667604"/>
            <a:ext cx="4201610" cy="3970337"/>
          </a:xfrm>
          <a:prstGeom prst="rect">
            <a:avLst/>
          </a:prstGeom>
          <a:noFill/>
          <a:ln>
            <a:noFill/>
          </a:ln>
        </p:spPr>
      </p:sp>
      <p:sp>
        <p:nvSpPr>
          <p:cNvPr id="1049585"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86"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7"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049434"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5" name="Google Shape;149;p234" descr="Shape  Description automatically generated with low confidence"/>
          <p:cNvSpPr/>
          <p:nvPr/>
        </p:nvSpPr>
        <p:spPr>
          <a:xfrm>
            <a:off x="0" y="0"/>
            <a:ext cx="9144000" cy="5143500"/>
          </a:xfrm>
          <a:prstGeom prst="rect">
            <a:avLst/>
          </a:prstGeom>
          <a:solidFill>
            <a:srgbClr val="FFFFFF"/>
          </a:solidFill>
          <a:ln>
            <a:noFill/>
          </a:ln>
        </p:spPr>
      </p:sp>
      <p:sp>
        <p:nvSpPr>
          <p:cNvPr id="1049436" name="Google Shape;150;p234"/>
          <p:cNvSpPr>
            <a:spLocks noGrp="1"/>
          </p:cNvSpPr>
          <p:nvPr>
            <p:ph type="pic" idx="2"/>
          </p:nvPr>
        </p:nvSpPr>
        <p:spPr>
          <a:xfrm>
            <a:off x="1" y="0"/>
            <a:ext cx="4572000" cy="5143494"/>
          </a:xfrm>
          <a:prstGeom prst="rect">
            <a:avLst/>
          </a:prstGeom>
          <a:noFill/>
          <a:ln>
            <a:noFill/>
          </a:ln>
        </p:spPr>
      </p:sp>
      <p:sp>
        <p:nvSpPr>
          <p:cNvPr id="1049437"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8"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39"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0" name="Google Shape;154;p234"/>
          <p:cNvSpPr>
            <a:spLocks noGrp="1"/>
          </p:cNvSpPr>
          <p:nvPr>
            <p:ph type="pic" idx="3"/>
          </p:nvPr>
        </p:nvSpPr>
        <p:spPr>
          <a:xfrm>
            <a:off x="4408678" y="1539292"/>
            <a:ext cx="318677" cy="318677"/>
          </a:xfrm>
          <a:prstGeom prst="rect">
            <a:avLst/>
          </a:prstGeom>
          <a:noFill/>
          <a:ln>
            <a:noFill/>
          </a:ln>
        </p:spPr>
      </p:sp>
      <p:sp>
        <p:nvSpPr>
          <p:cNvPr id="1049441"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42"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3" name="Google Shape;157;p234"/>
          <p:cNvSpPr>
            <a:spLocks noGrp="1"/>
          </p:cNvSpPr>
          <p:nvPr>
            <p:ph type="pic" idx="4"/>
          </p:nvPr>
        </p:nvSpPr>
        <p:spPr>
          <a:xfrm>
            <a:off x="4408678" y="3122801"/>
            <a:ext cx="318677" cy="318677"/>
          </a:xfrm>
          <a:prstGeom prst="rect">
            <a:avLst/>
          </a:prstGeom>
          <a:noFill/>
          <a:ln>
            <a:noFill/>
          </a:ln>
        </p:spPr>
      </p:sp>
      <p:sp>
        <p:nvSpPr>
          <p:cNvPr id="1049444"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048797"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98" name="Google Shape;161;p235" descr="Shape  Description automatically generated with low confidence"/>
          <p:cNvSpPr/>
          <p:nvPr/>
        </p:nvSpPr>
        <p:spPr>
          <a:xfrm>
            <a:off x="0" y="0"/>
            <a:ext cx="9144000" cy="5143500"/>
          </a:xfrm>
          <a:prstGeom prst="rect">
            <a:avLst/>
          </a:prstGeom>
          <a:solidFill>
            <a:srgbClr val="FFFFFF"/>
          </a:solidFill>
          <a:ln>
            <a:noFill/>
          </a:ln>
        </p:spPr>
      </p:sp>
      <p:sp>
        <p:nvSpPr>
          <p:cNvPr id="1048799" name="Google Shape;162;p235"/>
          <p:cNvSpPr>
            <a:spLocks noGrp="1"/>
          </p:cNvSpPr>
          <p:nvPr>
            <p:ph type="pic" idx="2"/>
          </p:nvPr>
        </p:nvSpPr>
        <p:spPr>
          <a:xfrm>
            <a:off x="1" y="0"/>
            <a:ext cx="4572000" cy="5143494"/>
          </a:xfrm>
          <a:prstGeom prst="rect">
            <a:avLst/>
          </a:prstGeom>
          <a:noFill/>
          <a:ln>
            <a:noFill/>
          </a:ln>
        </p:spPr>
      </p:sp>
      <p:sp>
        <p:nvSpPr>
          <p:cNvPr id="1048800"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1"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2"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3" name="Google Shape;166;p235"/>
          <p:cNvSpPr>
            <a:spLocks noGrp="1"/>
          </p:cNvSpPr>
          <p:nvPr>
            <p:ph type="pic" idx="3"/>
          </p:nvPr>
        </p:nvSpPr>
        <p:spPr>
          <a:xfrm>
            <a:off x="4408678" y="1539292"/>
            <a:ext cx="318677" cy="318677"/>
          </a:xfrm>
          <a:prstGeom prst="rect">
            <a:avLst/>
          </a:prstGeom>
          <a:noFill/>
          <a:ln>
            <a:noFill/>
          </a:ln>
        </p:spPr>
      </p:sp>
      <p:sp>
        <p:nvSpPr>
          <p:cNvPr id="1048804"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5"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6" name="Google Shape;169;p235"/>
          <p:cNvSpPr>
            <a:spLocks noGrp="1"/>
          </p:cNvSpPr>
          <p:nvPr>
            <p:ph type="pic" idx="4"/>
          </p:nvPr>
        </p:nvSpPr>
        <p:spPr>
          <a:xfrm>
            <a:off x="4408678" y="3122801"/>
            <a:ext cx="318677" cy="318677"/>
          </a:xfrm>
          <a:prstGeom prst="rect">
            <a:avLst/>
          </a:prstGeom>
          <a:noFill/>
          <a:ln>
            <a:noFill/>
          </a:ln>
        </p:spPr>
      </p:sp>
      <p:sp>
        <p:nvSpPr>
          <p:cNvPr id="1048807"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2097285" name="Google Shape;172;p236"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16" name="Google Shape;173;p236"/>
          <p:cNvGrpSpPr/>
          <p:nvPr/>
        </p:nvGrpSpPr>
        <p:grpSpPr>
          <a:xfrm>
            <a:off x="4107305" y="941707"/>
            <a:ext cx="284686" cy="3999388"/>
            <a:chOff x="4107305" y="941707"/>
            <a:chExt cx="284686" cy="3999388"/>
          </a:xfrm>
        </p:grpSpPr>
        <p:sp>
          <p:nvSpPr>
            <p:cNvPr id="1049478"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79"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0"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049481" name="Google Shape;177;p236"/>
          <p:cNvSpPr>
            <a:spLocks noGrp="1"/>
          </p:cNvSpPr>
          <p:nvPr>
            <p:ph type="pic" idx="2"/>
          </p:nvPr>
        </p:nvSpPr>
        <p:spPr>
          <a:xfrm>
            <a:off x="219360" y="856040"/>
            <a:ext cx="3958630" cy="4287460"/>
          </a:xfrm>
          <a:prstGeom prst="rect">
            <a:avLst/>
          </a:prstGeom>
          <a:noFill/>
          <a:ln>
            <a:noFill/>
          </a:ln>
        </p:spPr>
      </p:sp>
      <p:sp>
        <p:nvSpPr>
          <p:cNvPr id="1049482"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3"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4"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2097189" name="Google Shape;182;p23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713" name="Google Shape;183;p237"/>
          <p:cNvSpPr>
            <a:spLocks noGrp="1"/>
          </p:cNvSpPr>
          <p:nvPr>
            <p:ph type="pic" idx="2"/>
          </p:nvPr>
        </p:nvSpPr>
        <p:spPr>
          <a:xfrm>
            <a:off x="4572000" y="0"/>
            <a:ext cx="4571990" cy="5143494"/>
          </a:xfrm>
          <a:prstGeom prst="rect">
            <a:avLst/>
          </a:prstGeom>
          <a:noFill/>
          <a:ln>
            <a:noFill/>
          </a:ln>
        </p:spPr>
      </p:sp>
      <p:sp>
        <p:nvSpPr>
          <p:cNvPr id="104871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1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2097265" name="Google Shape;189;p23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358"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59" name="Google Shape;191;p238"/>
          <p:cNvSpPr>
            <a:spLocks noGrp="1"/>
          </p:cNvSpPr>
          <p:nvPr>
            <p:ph type="pic" idx="2"/>
          </p:nvPr>
        </p:nvSpPr>
        <p:spPr>
          <a:xfrm>
            <a:off x="219360" y="856040"/>
            <a:ext cx="3958630" cy="4287460"/>
          </a:xfrm>
          <a:prstGeom prst="rect">
            <a:avLst/>
          </a:prstGeom>
          <a:noFill/>
          <a:ln>
            <a:noFill/>
          </a:ln>
        </p:spPr>
      </p:sp>
      <p:sp>
        <p:nvSpPr>
          <p:cNvPr id="1049360"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1"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2"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2097247" name="Google Shape;196;p23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226"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27" name="Google Shape;198;p239"/>
          <p:cNvSpPr>
            <a:spLocks noGrp="1"/>
          </p:cNvSpPr>
          <p:nvPr>
            <p:ph type="pic" idx="2"/>
          </p:nvPr>
        </p:nvSpPr>
        <p:spPr>
          <a:xfrm>
            <a:off x="235670" y="0"/>
            <a:ext cx="3582186" cy="5143494"/>
          </a:xfrm>
          <a:prstGeom prst="rect">
            <a:avLst/>
          </a:prstGeom>
          <a:noFill/>
          <a:ln>
            <a:noFill/>
          </a:ln>
        </p:spPr>
      </p:sp>
      <p:sp>
        <p:nvSpPr>
          <p:cNvPr id="1049228"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9"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1049734"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735" name="Google Shape;203;p240" descr="Shape  Description automatically generated with low confidence"/>
          <p:cNvSpPr/>
          <p:nvPr/>
        </p:nvSpPr>
        <p:spPr>
          <a:xfrm>
            <a:off x="0" y="0"/>
            <a:ext cx="9144000" cy="5143500"/>
          </a:xfrm>
          <a:prstGeom prst="rect">
            <a:avLst/>
          </a:prstGeom>
          <a:solidFill>
            <a:srgbClr val="FFFFFF"/>
          </a:solidFill>
          <a:ln>
            <a:noFill/>
          </a:ln>
        </p:spPr>
      </p:sp>
      <p:sp>
        <p:nvSpPr>
          <p:cNvPr id="1049736"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37" name="Google Shape;205;p240"/>
          <p:cNvSpPr>
            <a:spLocks noGrp="1"/>
          </p:cNvSpPr>
          <p:nvPr>
            <p:ph type="pic" idx="2"/>
          </p:nvPr>
        </p:nvSpPr>
        <p:spPr>
          <a:xfrm>
            <a:off x="-1" y="0"/>
            <a:ext cx="5312965" cy="5143494"/>
          </a:xfrm>
          <a:prstGeom prst="rect">
            <a:avLst/>
          </a:prstGeom>
          <a:noFill/>
          <a:ln>
            <a:noFill/>
          </a:ln>
        </p:spPr>
      </p:sp>
      <p:sp>
        <p:nvSpPr>
          <p:cNvPr id="1049738"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9"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1048595"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57"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097158" name="Google Shape;211;p241"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8596"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597"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98"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99"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479" name="Google Shape;217;p242"/>
          <p:cNvGrpSpPr/>
          <p:nvPr/>
        </p:nvGrpSpPr>
        <p:grpSpPr>
          <a:xfrm>
            <a:off x="2494464" y="494214"/>
            <a:ext cx="4155074" cy="4155073"/>
            <a:chOff x="2119794" y="-36836"/>
            <a:chExt cx="5217173" cy="5217173"/>
          </a:xfrm>
        </p:grpSpPr>
        <p:sp>
          <p:nvSpPr>
            <p:cNvPr id="1049633"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34"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80" name="Google Shape;220;p242"/>
            <p:cNvGrpSpPr/>
            <p:nvPr/>
          </p:nvGrpSpPr>
          <p:grpSpPr>
            <a:xfrm>
              <a:off x="2119794" y="-36836"/>
              <a:ext cx="5217173" cy="5217173"/>
              <a:chOff x="2334961" y="334711"/>
              <a:chExt cx="4626477" cy="4626477"/>
            </a:xfrm>
          </p:grpSpPr>
          <p:grpSp>
            <p:nvGrpSpPr>
              <p:cNvPr id="481" name="Google Shape;221;p242"/>
              <p:cNvGrpSpPr/>
              <p:nvPr/>
            </p:nvGrpSpPr>
            <p:grpSpPr>
              <a:xfrm>
                <a:off x="2334961" y="334711"/>
                <a:ext cx="4626477" cy="4626477"/>
                <a:chOff x="2334961" y="334711"/>
                <a:chExt cx="4626477" cy="4626477"/>
              </a:xfrm>
            </p:grpSpPr>
            <p:sp>
              <p:nvSpPr>
                <p:cNvPr id="1049635"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6"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7"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8"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9"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640"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6" name="Google Shape;18;p216" descr="Shape  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47" name="Google Shape;19;p216"/>
          <p:cNvGrpSpPr/>
          <p:nvPr/>
        </p:nvGrpSpPr>
        <p:grpSpPr>
          <a:xfrm>
            <a:off x="270520" y="225967"/>
            <a:ext cx="175260" cy="4075443"/>
            <a:chOff x="270520" y="1140367"/>
            <a:chExt cx="175260" cy="4075443"/>
          </a:xfrm>
        </p:grpSpPr>
        <p:grpSp>
          <p:nvGrpSpPr>
            <p:cNvPr id="148"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29"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49" name="Google Shape;23;p216"/>
            <p:cNvGrpSpPr/>
            <p:nvPr/>
          </p:nvGrpSpPr>
          <p:grpSpPr>
            <a:xfrm>
              <a:off x="270520" y="1140367"/>
              <a:ext cx="175260" cy="2253464"/>
              <a:chOff x="129115" y="1196929"/>
              <a:chExt cx="175260" cy="2253464"/>
            </a:xfrm>
          </p:grpSpPr>
          <p:cxnSp>
            <p:nvCxnSpPr>
              <p:cNvPr id="3145730"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359" name="Google Shape;229;p243"/>
          <p:cNvGrpSpPr/>
          <p:nvPr/>
        </p:nvGrpSpPr>
        <p:grpSpPr>
          <a:xfrm>
            <a:off x="2494465" y="494214"/>
            <a:ext cx="4155072" cy="4155073"/>
            <a:chOff x="2119794" y="-36836"/>
            <a:chExt cx="5217173" cy="5217173"/>
          </a:xfrm>
        </p:grpSpPr>
        <p:sp>
          <p:nvSpPr>
            <p:cNvPr id="1049242"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3"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60" name="Google Shape;232;p243"/>
            <p:cNvGrpSpPr/>
            <p:nvPr/>
          </p:nvGrpSpPr>
          <p:grpSpPr>
            <a:xfrm>
              <a:off x="2119794" y="-36836"/>
              <a:ext cx="5217173" cy="5217173"/>
              <a:chOff x="2334961" y="334711"/>
              <a:chExt cx="4626477" cy="4626477"/>
            </a:xfrm>
          </p:grpSpPr>
          <p:grpSp>
            <p:nvGrpSpPr>
              <p:cNvPr id="361" name="Google Shape;233;p243"/>
              <p:cNvGrpSpPr/>
              <p:nvPr/>
            </p:nvGrpSpPr>
            <p:grpSpPr>
              <a:xfrm>
                <a:off x="2334961" y="334711"/>
                <a:ext cx="4626477" cy="4626477"/>
                <a:chOff x="2334961" y="334711"/>
                <a:chExt cx="4626477" cy="4626477"/>
              </a:xfrm>
            </p:grpSpPr>
            <p:sp>
              <p:nvSpPr>
                <p:cNvPr id="104924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097302"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1049641"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097190"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1048718"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097266" name="Google Shape;247;p246" descr="Icon  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1049363"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4"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097210" name="Google Shape;251;p24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826"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27"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28"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29"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0"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31"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32"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3"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4"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5"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097272" name="Google Shape;263;p24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421"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2"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3"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424"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5"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6"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427"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8"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9"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0"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097217" name="Google Shape;275;p24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145760"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34" name="Google Shape;277;p249"/>
          <p:cNvGrpSpPr/>
          <p:nvPr/>
        </p:nvGrpSpPr>
        <p:grpSpPr>
          <a:xfrm>
            <a:off x="2257341" y="1861278"/>
            <a:ext cx="560368" cy="825149"/>
            <a:chOff x="2257341" y="1871217"/>
            <a:chExt cx="560368" cy="825149"/>
          </a:xfrm>
        </p:grpSpPr>
        <p:sp>
          <p:nvSpPr>
            <p:cNvPr id="1048890"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1"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1"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2"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35" name="Google Shape;282;p249"/>
          <p:cNvGrpSpPr/>
          <p:nvPr/>
        </p:nvGrpSpPr>
        <p:grpSpPr>
          <a:xfrm>
            <a:off x="6326292" y="1861278"/>
            <a:ext cx="560368" cy="825149"/>
            <a:chOff x="6326292" y="1871217"/>
            <a:chExt cx="560368" cy="825149"/>
          </a:xfrm>
        </p:grpSpPr>
        <p:sp>
          <p:nvSpPr>
            <p:cNvPr id="104889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2"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5"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96"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7"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8"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9"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0"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1"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097164" name="Google Shape;294;p25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623"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4"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25"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626"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27"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8"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29"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630"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1"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32"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33"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1048634"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5"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6"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62" name="Google Shape;311;p251"/>
          <p:cNvGrpSpPr/>
          <p:nvPr/>
        </p:nvGrpSpPr>
        <p:grpSpPr>
          <a:xfrm>
            <a:off x="0" y="2399230"/>
            <a:ext cx="9144001" cy="2349751"/>
            <a:chOff x="0" y="2182920"/>
            <a:chExt cx="9144001" cy="2349751"/>
          </a:xfrm>
        </p:grpSpPr>
        <p:sp>
          <p:nvSpPr>
            <p:cNvPr id="1049588"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3" name="Google Shape;313;p251"/>
            <p:cNvGrpSpPr/>
            <p:nvPr/>
          </p:nvGrpSpPr>
          <p:grpSpPr>
            <a:xfrm>
              <a:off x="1229347" y="2182920"/>
              <a:ext cx="6685306" cy="1002265"/>
              <a:chOff x="976268" y="2064936"/>
              <a:chExt cx="6685306" cy="1002265"/>
            </a:xfrm>
          </p:grpSpPr>
          <p:sp>
            <p:nvSpPr>
              <p:cNvPr id="1049589"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590"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591"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592"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3"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4"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5"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6" name="Google Shape;321;p251"/>
          <p:cNvSpPr>
            <a:spLocks noGrp="1"/>
          </p:cNvSpPr>
          <p:nvPr>
            <p:ph type="pic" idx="5"/>
          </p:nvPr>
        </p:nvSpPr>
        <p:spPr>
          <a:xfrm>
            <a:off x="1460973" y="2631002"/>
            <a:ext cx="539010" cy="538720"/>
          </a:xfrm>
          <a:prstGeom prst="rect">
            <a:avLst/>
          </a:prstGeom>
          <a:noFill/>
          <a:ln>
            <a:noFill/>
          </a:ln>
        </p:spPr>
      </p:sp>
      <p:sp>
        <p:nvSpPr>
          <p:cNvPr id="1049597" name="Google Shape;322;p251"/>
          <p:cNvSpPr>
            <a:spLocks noGrp="1"/>
          </p:cNvSpPr>
          <p:nvPr>
            <p:ph type="pic" idx="6"/>
          </p:nvPr>
        </p:nvSpPr>
        <p:spPr>
          <a:xfrm>
            <a:off x="4302493" y="2631002"/>
            <a:ext cx="539010" cy="538720"/>
          </a:xfrm>
          <a:prstGeom prst="rect">
            <a:avLst/>
          </a:prstGeom>
          <a:noFill/>
          <a:ln>
            <a:noFill/>
          </a:ln>
        </p:spPr>
      </p:sp>
      <p:sp>
        <p:nvSpPr>
          <p:cNvPr id="1049598" name="Google Shape;323;p251"/>
          <p:cNvSpPr>
            <a:spLocks noGrp="1"/>
          </p:cNvSpPr>
          <p:nvPr>
            <p:ph type="pic" idx="7"/>
          </p:nvPr>
        </p:nvSpPr>
        <p:spPr>
          <a:xfrm>
            <a:off x="7144013" y="2631002"/>
            <a:ext cx="539010" cy="538720"/>
          </a:xfrm>
          <a:prstGeom prst="rect">
            <a:avLst/>
          </a:prstGeom>
          <a:noFill/>
          <a:ln>
            <a:noFill/>
          </a:ln>
        </p:spPr>
      </p:sp>
      <p:sp>
        <p:nvSpPr>
          <p:cNvPr id="1049599"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0"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2097246" name="Google Shape;327;p252"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3" name="Google Shape;328;p252"/>
          <p:cNvGrpSpPr/>
          <p:nvPr/>
        </p:nvGrpSpPr>
        <p:grpSpPr>
          <a:xfrm>
            <a:off x="0" y="2399230"/>
            <a:ext cx="9144001" cy="2349751"/>
            <a:chOff x="0" y="2182920"/>
            <a:chExt cx="9144001" cy="2349751"/>
          </a:xfrm>
        </p:grpSpPr>
        <p:sp>
          <p:nvSpPr>
            <p:cNvPr id="1049213"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4" name="Google Shape;330;p252"/>
            <p:cNvGrpSpPr/>
            <p:nvPr/>
          </p:nvGrpSpPr>
          <p:grpSpPr>
            <a:xfrm>
              <a:off x="1229347" y="2182920"/>
              <a:ext cx="6685306" cy="1002265"/>
              <a:chOff x="976268" y="2064936"/>
              <a:chExt cx="6685306" cy="1002265"/>
            </a:xfrm>
          </p:grpSpPr>
          <p:sp>
            <p:nvSpPr>
              <p:cNvPr id="1049214"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15"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16"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217"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8"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9"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0"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1" name="Google Shape;338;p252"/>
          <p:cNvSpPr>
            <a:spLocks noGrp="1"/>
          </p:cNvSpPr>
          <p:nvPr>
            <p:ph type="pic" idx="5"/>
          </p:nvPr>
        </p:nvSpPr>
        <p:spPr>
          <a:xfrm>
            <a:off x="1460973" y="2631002"/>
            <a:ext cx="539010" cy="538720"/>
          </a:xfrm>
          <a:prstGeom prst="rect">
            <a:avLst/>
          </a:prstGeom>
          <a:noFill/>
          <a:ln>
            <a:noFill/>
          </a:ln>
        </p:spPr>
      </p:sp>
      <p:sp>
        <p:nvSpPr>
          <p:cNvPr id="1049222" name="Google Shape;339;p252"/>
          <p:cNvSpPr>
            <a:spLocks noGrp="1"/>
          </p:cNvSpPr>
          <p:nvPr>
            <p:ph type="pic" idx="6"/>
          </p:nvPr>
        </p:nvSpPr>
        <p:spPr>
          <a:xfrm>
            <a:off x="4302493" y="2631002"/>
            <a:ext cx="539010" cy="538720"/>
          </a:xfrm>
          <a:prstGeom prst="rect">
            <a:avLst/>
          </a:prstGeom>
          <a:noFill/>
          <a:ln>
            <a:noFill/>
          </a:ln>
        </p:spPr>
      </p:sp>
      <p:sp>
        <p:nvSpPr>
          <p:cNvPr id="1049223" name="Google Shape;340;p252"/>
          <p:cNvSpPr>
            <a:spLocks noGrp="1"/>
          </p:cNvSpPr>
          <p:nvPr>
            <p:ph type="pic" idx="7"/>
          </p:nvPr>
        </p:nvSpPr>
        <p:spPr>
          <a:xfrm>
            <a:off x="7144013" y="2631002"/>
            <a:ext cx="539010" cy="538720"/>
          </a:xfrm>
          <a:prstGeom prst="rect">
            <a:avLst/>
          </a:prstGeom>
          <a:noFill/>
          <a:ln>
            <a:noFill/>
          </a:ln>
        </p:spPr>
      </p:sp>
      <p:sp>
        <p:nvSpPr>
          <p:cNvPr id="1049224"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5"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097185" name="Google Shape;27;p217" descr="A computer on a table  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097186" name="Google Shape;28;p217"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8687"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87" name="Google Shape;30;p217" descr="Shape  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1048688"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689"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90"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2097218" name="Google Shape;344;p253"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37" name="Google Shape;345;p253"/>
          <p:cNvGrpSpPr/>
          <p:nvPr/>
        </p:nvGrpSpPr>
        <p:grpSpPr>
          <a:xfrm>
            <a:off x="0" y="2399230"/>
            <a:ext cx="9144001" cy="2349751"/>
            <a:chOff x="0" y="2182920"/>
            <a:chExt cx="9144001" cy="2349751"/>
          </a:xfrm>
        </p:grpSpPr>
        <p:sp>
          <p:nvSpPr>
            <p:cNvPr id="1048902"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38" name="Google Shape;347;p253"/>
            <p:cNvGrpSpPr/>
            <p:nvPr/>
          </p:nvGrpSpPr>
          <p:grpSpPr>
            <a:xfrm>
              <a:off x="1229347" y="2182920"/>
              <a:ext cx="6685306" cy="1002265"/>
              <a:chOff x="976268" y="2064936"/>
              <a:chExt cx="6685306" cy="1002265"/>
            </a:xfrm>
          </p:grpSpPr>
          <p:sp>
            <p:nvSpPr>
              <p:cNvPr id="1048903"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4"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5"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906"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7"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8"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9"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0" name="Google Shape;355;p253"/>
          <p:cNvSpPr>
            <a:spLocks noGrp="1"/>
          </p:cNvSpPr>
          <p:nvPr>
            <p:ph type="pic" idx="5"/>
          </p:nvPr>
        </p:nvSpPr>
        <p:spPr>
          <a:xfrm>
            <a:off x="1460973" y="2631002"/>
            <a:ext cx="539010" cy="538720"/>
          </a:xfrm>
          <a:prstGeom prst="rect">
            <a:avLst/>
          </a:prstGeom>
          <a:noFill/>
          <a:ln>
            <a:noFill/>
          </a:ln>
        </p:spPr>
      </p:sp>
      <p:sp>
        <p:nvSpPr>
          <p:cNvPr id="1048911" name="Google Shape;356;p253"/>
          <p:cNvSpPr>
            <a:spLocks noGrp="1"/>
          </p:cNvSpPr>
          <p:nvPr>
            <p:ph type="pic" idx="6"/>
          </p:nvPr>
        </p:nvSpPr>
        <p:spPr>
          <a:xfrm>
            <a:off x="4302493" y="2631002"/>
            <a:ext cx="539010" cy="538720"/>
          </a:xfrm>
          <a:prstGeom prst="rect">
            <a:avLst/>
          </a:prstGeom>
          <a:noFill/>
          <a:ln>
            <a:noFill/>
          </a:ln>
        </p:spPr>
      </p:sp>
      <p:sp>
        <p:nvSpPr>
          <p:cNvPr id="1048912" name="Google Shape;357;p253"/>
          <p:cNvSpPr>
            <a:spLocks noGrp="1"/>
          </p:cNvSpPr>
          <p:nvPr>
            <p:ph type="pic" idx="7"/>
          </p:nvPr>
        </p:nvSpPr>
        <p:spPr>
          <a:xfrm>
            <a:off x="7144013" y="2631002"/>
            <a:ext cx="539010" cy="538720"/>
          </a:xfrm>
          <a:prstGeom prst="rect">
            <a:avLst/>
          </a:prstGeom>
          <a:noFill/>
          <a:ln>
            <a:noFill/>
          </a:ln>
        </p:spPr>
      </p:sp>
      <p:sp>
        <p:nvSpPr>
          <p:cNvPr id="1048913"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4"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2097261" name="Google Shape;361;p254"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7" name="Google Shape;362;p254"/>
          <p:cNvGrpSpPr/>
          <p:nvPr/>
        </p:nvGrpSpPr>
        <p:grpSpPr>
          <a:xfrm>
            <a:off x="0" y="2399230"/>
            <a:ext cx="9144001" cy="2349751"/>
            <a:chOff x="0" y="2182920"/>
            <a:chExt cx="9144001" cy="2349751"/>
          </a:xfrm>
        </p:grpSpPr>
        <p:sp>
          <p:nvSpPr>
            <p:cNvPr id="1049337"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88" name="Google Shape;364;p254"/>
            <p:cNvGrpSpPr/>
            <p:nvPr/>
          </p:nvGrpSpPr>
          <p:grpSpPr>
            <a:xfrm>
              <a:off x="1229347" y="2182920"/>
              <a:ext cx="6685306" cy="1002265"/>
              <a:chOff x="976268" y="2064936"/>
              <a:chExt cx="6685306" cy="1002265"/>
            </a:xfrm>
          </p:grpSpPr>
          <p:sp>
            <p:nvSpPr>
              <p:cNvPr id="1049338"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39"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40"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341"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2"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3"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4"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5" name="Google Shape;372;p254"/>
          <p:cNvSpPr>
            <a:spLocks noGrp="1"/>
          </p:cNvSpPr>
          <p:nvPr>
            <p:ph type="pic" idx="5"/>
          </p:nvPr>
        </p:nvSpPr>
        <p:spPr>
          <a:xfrm>
            <a:off x="1460973" y="2631002"/>
            <a:ext cx="539010" cy="538720"/>
          </a:xfrm>
          <a:prstGeom prst="rect">
            <a:avLst/>
          </a:prstGeom>
          <a:noFill/>
          <a:ln>
            <a:noFill/>
          </a:ln>
        </p:spPr>
      </p:sp>
      <p:sp>
        <p:nvSpPr>
          <p:cNvPr id="1049346" name="Google Shape;373;p254"/>
          <p:cNvSpPr>
            <a:spLocks noGrp="1"/>
          </p:cNvSpPr>
          <p:nvPr>
            <p:ph type="pic" idx="6"/>
          </p:nvPr>
        </p:nvSpPr>
        <p:spPr>
          <a:xfrm>
            <a:off x="4302493" y="2631002"/>
            <a:ext cx="539010" cy="538720"/>
          </a:xfrm>
          <a:prstGeom prst="rect">
            <a:avLst/>
          </a:prstGeom>
          <a:noFill/>
          <a:ln>
            <a:noFill/>
          </a:ln>
        </p:spPr>
      </p:sp>
      <p:sp>
        <p:nvSpPr>
          <p:cNvPr id="1049347" name="Google Shape;374;p254"/>
          <p:cNvSpPr>
            <a:spLocks noGrp="1"/>
          </p:cNvSpPr>
          <p:nvPr>
            <p:ph type="pic" idx="7"/>
          </p:nvPr>
        </p:nvSpPr>
        <p:spPr>
          <a:xfrm>
            <a:off x="7144013" y="2631002"/>
            <a:ext cx="539010" cy="538720"/>
          </a:xfrm>
          <a:prstGeom prst="rect">
            <a:avLst/>
          </a:prstGeom>
          <a:noFill/>
          <a:ln>
            <a:noFill/>
          </a:ln>
        </p:spPr>
      </p:sp>
      <p:sp>
        <p:nvSpPr>
          <p:cNvPr id="1049348"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9"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2097207" name="Google Shape;378;p255"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778"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5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8779"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0"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1"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2"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3"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4"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5" name="Google Shape;387;p255"/>
          <p:cNvSpPr>
            <a:spLocks noGrp="1"/>
          </p:cNvSpPr>
          <p:nvPr>
            <p:ph type="pic" idx="4"/>
          </p:nvPr>
        </p:nvSpPr>
        <p:spPr>
          <a:xfrm>
            <a:off x="1324089" y="1830915"/>
            <a:ext cx="482600" cy="482600"/>
          </a:xfrm>
          <a:prstGeom prst="rect">
            <a:avLst/>
          </a:prstGeom>
          <a:noFill/>
          <a:ln>
            <a:noFill/>
          </a:ln>
        </p:spPr>
      </p:sp>
      <p:sp>
        <p:nvSpPr>
          <p:cNvPr id="1048786" name="Google Shape;388;p255"/>
          <p:cNvSpPr>
            <a:spLocks noGrp="1"/>
          </p:cNvSpPr>
          <p:nvPr>
            <p:ph type="pic" idx="5"/>
          </p:nvPr>
        </p:nvSpPr>
        <p:spPr>
          <a:xfrm>
            <a:off x="4330701" y="1830915"/>
            <a:ext cx="482600" cy="482600"/>
          </a:xfrm>
          <a:prstGeom prst="rect">
            <a:avLst/>
          </a:prstGeom>
          <a:noFill/>
          <a:ln>
            <a:noFill/>
          </a:ln>
        </p:spPr>
      </p:sp>
      <p:sp>
        <p:nvSpPr>
          <p:cNvPr id="1048787" name="Google Shape;389;p255"/>
          <p:cNvSpPr>
            <a:spLocks noGrp="1"/>
          </p:cNvSpPr>
          <p:nvPr>
            <p:ph type="pic" idx="6"/>
          </p:nvPr>
        </p:nvSpPr>
        <p:spPr>
          <a:xfrm>
            <a:off x="7337312" y="1830915"/>
            <a:ext cx="482600" cy="482600"/>
          </a:xfrm>
          <a:prstGeom prst="rect">
            <a:avLst/>
          </a:prstGeom>
          <a:noFill/>
          <a:ln>
            <a:noFill/>
          </a:ln>
        </p:spPr>
      </p:sp>
      <p:sp>
        <p:nvSpPr>
          <p:cNvPr id="1048788"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9"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0"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1"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2"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2097239" name="Google Shape;396;p256"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125"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02"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126"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27"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8"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29"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0"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31"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2" name="Google Shape;405;p256"/>
          <p:cNvSpPr>
            <a:spLocks noGrp="1"/>
          </p:cNvSpPr>
          <p:nvPr>
            <p:ph type="pic" idx="4"/>
          </p:nvPr>
        </p:nvSpPr>
        <p:spPr>
          <a:xfrm>
            <a:off x="1324089" y="1830915"/>
            <a:ext cx="482600" cy="482600"/>
          </a:xfrm>
          <a:prstGeom prst="rect">
            <a:avLst/>
          </a:prstGeom>
          <a:noFill/>
          <a:ln>
            <a:noFill/>
          </a:ln>
        </p:spPr>
      </p:sp>
      <p:sp>
        <p:nvSpPr>
          <p:cNvPr id="1049133" name="Google Shape;406;p256"/>
          <p:cNvSpPr>
            <a:spLocks noGrp="1"/>
          </p:cNvSpPr>
          <p:nvPr>
            <p:ph type="pic" idx="5"/>
          </p:nvPr>
        </p:nvSpPr>
        <p:spPr>
          <a:xfrm>
            <a:off x="4330701" y="1830915"/>
            <a:ext cx="482600" cy="482600"/>
          </a:xfrm>
          <a:prstGeom prst="rect">
            <a:avLst/>
          </a:prstGeom>
          <a:noFill/>
          <a:ln>
            <a:noFill/>
          </a:ln>
        </p:spPr>
      </p:sp>
      <p:sp>
        <p:nvSpPr>
          <p:cNvPr id="1049134" name="Google Shape;407;p256"/>
          <p:cNvSpPr>
            <a:spLocks noGrp="1"/>
          </p:cNvSpPr>
          <p:nvPr>
            <p:ph type="pic" idx="6"/>
          </p:nvPr>
        </p:nvSpPr>
        <p:spPr>
          <a:xfrm>
            <a:off x="7337312" y="1830915"/>
            <a:ext cx="482600" cy="482600"/>
          </a:xfrm>
          <a:prstGeom prst="rect">
            <a:avLst/>
          </a:prstGeom>
          <a:noFill/>
          <a:ln>
            <a:noFill/>
          </a:ln>
        </p:spPr>
      </p:sp>
      <p:sp>
        <p:nvSpPr>
          <p:cNvPr id="1049135"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6"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7"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8"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9"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2097306" name="Google Shape;414;p25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74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97" name="Google Shape;416;p257"/>
          <p:cNvGrpSpPr/>
          <p:nvPr/>
        </p:nvGrpSpPr>
        <p:grpSpPr>
          <a:xfrm>
            <a:off x="865742" y="1720353"/>
            <a:ext cx="7412516" cy="894818"/>
            <a:chOff x="865742" y="1720353"/>
            <a:chExt cx="7412516" cy="894818"/>
          </a:xfrm>
        </p:grpSpPr>
        <p:grpSp>
          <p:nvGrpSpPr>
            <p:cNvPr id="498" name="Google Shape;417;p257"/>
            <p:cNvGrpSpPr/>
            <p:nvPr/>
          </p:nvGrpSpPr>
          <p:grpSpPr>
            <a:xfrm>
              <a:off x="3119411" y="1720353"/>
              <a:ext cx="651510" cy="894818"/>
              <a:chOff x="2980317" y="2014294"/>
              <a:chExt cx="651510" cy="894818"/>
            </a:xfrm>
          </p:grpSpPr>
          <p:cxnSp>
            <p:nvCxnSpPr>
              <p:cNvPr id="3145873" name="Google Shape;418;p257"/>
              <p:cNvCxnSpPr>
                <a:endCxn id="1049745"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4"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5"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99" name="Google Shape;421;p257"/>
            <p:cNvGrpSpPr/>
            <p:nvPr/>
          </p:nvGrpSpPr>
          <p:grpSpPr>
            <a:xfrm>
              <a:off x="5373080" y="1720353"/>
              <a:ext cx="651510" cy="894818"/>
              <a:chOff x="5071929" y="2014294"/>
              <a:chExt cx="651510" cy="894818"/>
            </a:xfrm>
          </p:grpSpPr>
          <p:cxnSp>
            <p:nvCxnSpPr>
              <p:cNvPr id="3145874" name="Google Shape;422;p257"/>
              <p:cNvCxnSpPr>
                <a:endCxn id="1049747"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6"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7"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500" name="Google Shape;425;p257"/>
            <p:cNvGrpSpPr/>
            <p:nvPr/>
          </p:nvGrpSpPr>
          <p:grpSpPr>
            <a:xfrm>
              <a:off x="7626748" y="1720353"/>
              <a:ext cx="651510" cy="894818"/>
              <a:chOff x="7469822" y="2014294"/>
              <a:chExt cx="651510" cy="894818"/>
            </a:xfrm>
          </p:grpSpPr>
          <p:cxnSp>
            <p:nvCxnSpPr>
              <p:cNvPr id="3145875" name="Google Shape;426;p257"/>
              <p:cNvCxnSpPr>
                <a:endCxn id="1049749"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9"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501" name="Google Shape;429;p257"/>
            <p:cNvGrpSpPr/>
            <p:nvPr/>
          </p:nvGrpSpPr>
          <p:grpSpPr>
            <a:xfrm>
              <a:off x="865742" y="1720353"/>
              <a:ext cx="651510" cy="894818"/>
              <a:chOff x="888704" y="2014294"/>
              <a:chExt cx="651510" cy="894818"/>
            </a:xfrm>
          </p:grpSpPr>
          <p:cxnSp>
            <p:nvCxnSpPr>
              <p:cNvPr id="3145876" name="Google Shape;430;p257"/>
              <p:cNvCxnSpPr>
                <a:endCxn id="104975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50"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5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1049752"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3"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4"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5"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6"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7"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8"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9"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0"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1"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2097230" name="Google Shape;444;p25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76" name="Google Shape;445;p258"/>
          <p:cNvGrpSpPr/>
          <p:nvPr/>
        </p:nvGrpSpPr>
        <p:grpSpPr>
          <a:xfrm>
            <a:off x="1114581" y="3141131"/>
            <a:ext cx="175260" cy="1120085"/>
            <a:chOff x="973176" y="3197693"/>
            <a:chExt cx="175260" cy="1120085"/>
          </a:xfrm>
        </p:grpSpPr>
        <p:sp>
          <p:nvSpPr>
            <p:cNvPr id="1049024"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0"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7" name="Google Shape;448;p258"/>
          <p:cNvGrpSpPr/>
          <p:nvPr/>
        </p:nvGrpSpPr>
        <p:grpSpPr>
          <a:xfrm>
            <a:off x="5033439" y="1436374"/>
            <a:ext cx="175260" cy="1120085"/>
            <a:chOff x="4892034" y="1492936"/>
            <a:chExt cx="175260" cy="1120085"/>
          </a:xfrm>
        </p:grpSpPr>
        <p:sp>
          <p:nvSpPr>
            <p:cNvPr id="1049025"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1"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8" name="Google Shape;451;p258"/>
          <p:cNvGrpSpPr/>
          <p:nvPr/>
        </p:nvGrpSpPr>
        <p:grpSpPr>
          <a:xfrm>
            <a:off x="1114581" y="1436374"/>
            <a:ext cx="175260" cy="1120085"/>
            <a:chOff x="973176" y="1492936"/>
            <a:chExt cx="175260" cy="1120085"/>
          </a:xfrm>
        </p:grpSpPr>
        <p:cxnSp>
          <p:nvCxnSpPr>
            <p:cNvPr id="314578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6"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79" name="Google Shape;454;p258"/>
          <p:cNvGrpSpPr/>
          <p:nvPr/>
        </p:nvGrpSpPr>
        <p:grpSpPr>
          <a:xfrm>
            <a:off x="5033439" y="3141131"/>
            <a:ext cx="175260" cy="1120085"/>
            <a:chOff x="4892034" y="3197693"/>
            <a:chExt cx="175260" cy="1120085"/>
          </a:xfrm>
        </p:grpSpPr>
        <p:cxnSp>
          <p:nvCxnSpPr>
            <p:cNvPr id="3145783"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7"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028"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9"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0"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1"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2"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3"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4"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5"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6"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7"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75" name="Google Shape;469;p259"/>
          <p:cNvGrpSpPr/>
          <p:nvPr/>
        </p:nvGrpSpPr>
        <p:grpSpPr>
          <a:xfrm>
            <a:off x="270520" y="225967"/>
            <a:ext cx="175260" cy="2964623"/>
            <a:chOff x="270520" y="1140367"/>
            <a:chExt cx="175260" cy="2964623"/>
          </a:xfrm>
        </p:grpSpPr>
        <p:grpSp>
          <p:nvGrpSpPr>
            <p:cNvPr id="476" name="Google Shape;470;p259"/>
            <p:cNvGrpSpPr/>
            <p:nvPr/>
          </p:nvGrpSpPr>
          <p:grpSpPr>
            <a:xfrm>
              <a:off x="270520" y="2780648"/>
              <a:ext cx="175260" cy="1324342"/>
              <a:chOff x="129115" y="2837210"/>
              <a:chExt cx="175260" cy="1324342"/>
            </a:xfrm>
          </p:grpSpPr>
          <p:sp>
            <p:nvSpPr>
              <p:cNvPr id="1049627"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63"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7" name="Google Shape;473;p259"/>
            <p:cNvGrpSpPr/>
            <p:nvPr/>
          </p:nvGrpSpPr>
          <p:grpSpPr>
            <a:xfrm>
              <a:off x="270520" y="1140367"/>
              <a:ext cx="175260" cy="1310953"/>
              <a:chOff x="129115" y="1196929"/>
              <a:chExt cx="175260" cy="1310953"/>
            </a:xfrm>
          </p:grpSpPr>
          <p:cxnSp>
            <p:nvCxnSpPr>
              <p:cNvPr id="314586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628"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629"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1049630"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1049631"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632"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2097233" name="Google Shape;481;p260" descr="Shape  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304" name="Google Shape;482;p260"/>
          <p:cNvGrpSpPr/>
          <p:nvPr/>
        </p:nvGrpSpPr>
        <p:grpSpPr>
          <a:xfrm>
            <a:off x="270520" y="225967"/>
            <a:ext cx="175260" cy="2964623"/>
            <a:chOff x="270520" y="1140367"/>
            <a:chExt cx="175260" cy="2964623"/>
          </a:xfrm>
        </p:grpSpPr>
        <p:grpSp>
          <p:nvGrpSpPr>
            <p:cNvPr id="305" name="Google Shape;483;p260"/>
            <p:cNvGrpSpPr/>
            <p:nvPr/>
          </p:nvGrpSpPr>
          <p:grpSpPr>
            <a:xfrm>
              <a:off x="270520" y="2780648"/>
              <a:ext cx="175260" cy="1324342"/>
              <a:chOff x="129115" y="2837210"/>
              <a:chExt cx="175260" cy="1324342"/>
            </a:xfrm>
          </p:grpSpPr>
          <p:sp>
            <p:nvSpPr>
              <p:cNvPr id="1049088"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93"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06" name="Google Shape;486;p260"/>
            <p:cNvGrpSpPr/>
            <p:nvPr/>
          </p:nvGrpSpPr>
          <p:grpSpPr>
            <a:xfrm>
              <a:off x="270520" y="1140367"/>
              <a:ext cx="175260" cy="1310953"/>
              <a:chOff x="129115" y="1196929"/>
              <a:chExt cx="175260" cy="1310953"/>
            </a:xfrm>
          </p:grpSpPr>
          <p:cxnSp>
            <p:nvCxnSpPr>
              <p:cNvPr id="3145794"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89"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090"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1"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2"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3"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2097270" name="Google Shape;494;p261"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00" name="Google Shape;495;p261"/>
          <p:cNvGrpSpPr/>
          <p:nvPr/>
        </p:nvGrpSpPr>
        <p:grpSpPr>
          <a:xfrm>
            <a:off x="240067" y="2283802"/>
            <a:ext cx="8663867" cy="930794"/>
            <a:chOff x="198438" y="775483"/>
            <a:chExt cx="8634888" cy="927681"/>
          </a:xfrm>
        </p:grpSpPr>
        <p:pic>
          <p:nvPicPr>
            <p:cNvPr id="2097271"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1049411"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2"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3"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4"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9415"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6"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7"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8"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9"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0"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2097216" name="Google Shape;508;p262"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048876"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77"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78"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79"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0"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1"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2"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3"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4" name="Google Shape;517;p262"/>
          <p:cNvSpPr>
            <a:spLocks noGrp="1"/>
          </p:cNvSpPr>
          <p:nvPr>
            <p:ph type="pic" idx="5"/>
          </p:nvPr>
        </p:nvSpPr>
        <p:spPr>
          <a:xfrm>
            <a:off x="784630" y="1640956"/>
            <a:ext cx="931297" cy="930794"/>
          </a:xfrm>
          <a:prstGeom prst="rect">
            <a:avLst/>
          </a:prstGeom>
          <a:noFill/>
          <a:ln>
            <a:noFill/>
          </a:ln>
        </p:spPr>
      </p:sp>
      <p:sp>
        <p:nvSpPr>
          <p:cNvPr id="1048885" name="Google Shape;518;p262"/>
          <p:cNvSpPr>
            <a:spLocks noGrp="1"/>
          </p:cNvSpPr>
          <p:nvPr>
            <p:ph type="pic" idx="6"/>
          </p:nvPr>
        </p:nvSpPr>
        <p:spPr>
          <a:xfrm>
            <a:off x="5150215" y="1640956"/>
            <a:ext cx="931297" cy="930794"/>
          </a:xfrm>
          <a:prstGeom prst="rect">
            <a:avLst/>
          </a:prstGeom>
          <a:noFill/>
          <a:ln>
            <a:noFill/>
          </a:ln>
        </p:spPr>
      </p:sp>
      <p:sp>
        <p:nvSpPr>
          <p:cNvPr id="1048886" name="Google Shape;519;p262"/>
          <p:cNvSpPr>
            <a:spLocks noGrp="1"/>
          </p:cNvSpPr>
          <p:nvPr>
            <p:ph type="pic" idx="7"/>
          </p:nvPr>
        </p:nvSpPr>
        <p:spPr>
          <a:xfrm>
            <a:off x="784630" y="3302767"/>
            <a:ext cx="931297" cy="930794"/>
          </a:xfrm>
          <a:prstGeom prst="rect">
            <a:avLst/>
          </a:prstGeom>
          <a:noFill/>
          <a:ln>
            <a:noFill/>
          </a:ln>
        </p:spPr>
      </p:sp>
      <p:sp>
        <p:nvSpPr>
          <p:cNvPr id="1048887" name="Google Shape;520;p262"/>
          <p:cNvSpPr>
            <a:spLocks noGrp="1"/>
          </p:cNvSpPr>
          <p:nvPr>
            <p:ph type="pic" idx="8"/>
          </p:nvPr>
        </p:nvSpPr>
        <p:spPr>
          <a:xfrm>
            <a:off x="5150215" y="3302767"/>
            <a:ext cx="931297" cy="930794"/>
          </a:xfrm>
          <a:prstGeom prst="rect">
            <a:avLst/>
          </a:prstGeom>
          <a:noFill/>
          <a:ln>
            <a:noFill/>
          </a:ln>
        </p:spPr>
      </p:sp>
      <p:sp>
        <p:nvSpPr>
          <p:cNvPr id="1048888"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9"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2097182" name="Google Shape;35;p218" descr="Graphical user interface, application  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097183" name="Google Shape;36;p218" descr="Shape  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2097192" name="Google Shape;524;p263"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98" name="Google Shape;525;p263"/>
          <p:cNvGrpSpPr/>
          <p:nvPr/>
        </p:nvGrpSpPr>
        <p:grpSpPr>
          <a:xfrm>
            <a:off x="0" y="2399230"/>
            <a:ext cx="9144001" cy="2349751"/>
            <a:chOff x="0" y="2182920"/>
            <a:chExt cx="9144001" cy="2349751"/>
          </a:xfrm>
        </p:grpSpPr>
        <p:sp>
          <p:nvSpPr>
            <p:cNvPr id="1048727"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99" name="Google Shape;527;p263"/>
            <p:cNvGrpSpPr/>
            <p:nvPr/>
          </p:nvGrpSpPr>
          <p:grpSpPr>
            <a:xfrm>
              <a:off x="1229347" y="2182920"/>
              <a:ext cx="6685306" cy="1002265"/>
              <a:chOff x="976268" y="2064936"/>
              <a:chExt cx="6685306" cy="1002265"/>
            </a:xfrm>
          </p:grpSpPr>
          <p:sp>
            <p:nvSpPr>
              <p:cNvPr id="10487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7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5" name="Google Shape;535;p263"/>
          <p:cNvSpPr>
            <a:spLocks noGrp="1"/>
          </p:cNvSpPr>
          <p:nvPr>
            <p:ph type="pic" idx="5"/>
          </p:nvPr>
        </p:nvSpPr>
        <p:spPr>
          <a:xfrm>
            <a:off x="1460973" y="2631002"/>
            <a:ext cx="539010" cy="538720"/>
          </a:xfrm>
          <a:prstGeom prst="rect">
            <a:avLst/>
          </a:prstGeom>
          <a:noFill/>
          <a:ln>
            <a:noFill/>
          </a:ln>
        </p:spPr>
      </p:sp>
      <p:sp>
        <p:nvSpPr>
          <p:cNvPr id="1048736" name="Google Shape;536;p263"/>
          <p:cNvSpPr>
            <a:spLocks noGrp="1"/>
          </p:cNvSpPr>
          <p:nvPr>
            <p:ph type="pic" idx="6"/>
          </p:nvPr>
        </p:nvSpPr>
        <p:spPr>
          <a:xfrm>
            <a:off x="4302493" y="2631002"/>
            <a:ext cx="539010" cy="538720"/>
          </a:xfrm>
          <a:prstGeom prst="rect">
            <a:avLst/>
          </a:prstGeom>
          <a:noFill/>
          <a:ln>
            <a:noFill/>
          </a:ln>
        </p:spPr>
      </p:sp>
      <p:sp>
        <p:nvSpPr>
          <p:cNvPr id="1048737" name="Google Shape;537;p263"/>
          <p:cNvSpPr>
            <a:spLocks noGrp="1"/>
          </p:cNvSpPr>
          <p:nvPr>
            <p:ph type="pic" idx="7"/>
          </p:nvPr>
        </p:nvSpPr>
        <p:spPr>
          <a:xfrm>
            <a:off x="7144013" y="2631002"/>
            <a:ext cx="539010" cy="538720"/>
          </a:xfrm>
          <a:prstGeom prst="rect">
            <a:avLst/>
          </a:prstGeom>
          <a:noFill/>
          <a:ln>
            <a:noFill/>
          </a:ln>
        </p:spPr>
      </p:sp>
      <p:sp>
        <p:nvSpPr>
          <p:cNvPr id="10487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395" name="Google Shape;541;p264"/>
          <p:cNvGrpSpPr/>
          <p:nvPr/>
        </p:nvGrpSpPr>
        <p:grpSpPr>
          <a:xfrm>
            <a:off x="3138739" y="1728182"/>
            <a:ext cx="2866522" cy="2848912"/>
            <a:chOff x="-15798" y="0"/>
            <a:chExt cx="2571596" cy="2555798"/>
          </a:xfrm>
        </p:grpSpPr>
        <p:sp>
          <p:nvSpPr>
            <p:cNvPr id="104937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104937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104937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104937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104937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104937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215" name="Google Shape;561;p265"/>
          <p:cNvGrpSpPr/>
          <p:nvPr/>
        </p:nvGrpSpPr>
        <p:grpSpPr>
          <a:xfrm>
            <a:off x="3138739" y="1728182"/>
            <a:ext cx="2866522" cy="2848912"/>
            <a:chOff x="-15798" y="0"/>
            <a:chExt cx="2571596" cy="2555798"/>
          </a:xfrm>
        </p:grpSpPr>
        <p:sp>
          <p:nvSpPr>
            <p:cNvPr id="1048808"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1048809"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1048810"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1048811"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1048812"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1048813"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4"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5"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6"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7"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8"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9"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0"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1"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2"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3"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4"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5"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2097286" name="Google Shape;581;p266"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18" name="Google Shape;582;p266"/>
          <p:cNvGrpSpPr/>
          <p:nvPr/>
        </p:nvGrpSpPr>
        <p:grpSpPr>
          <a:xfrm>
            <a:off x="2525214" y="825411"/>
            <a:ext cx="4093572" cy="4069088"/>
            <a:chOff x="2519466" y="821088"/>
            <a:chExt cx="4348428" cy="4322420"/>
          </a:xfrm>
        </p:grpSpPr>
        <p:sp>
          <p:nvSpPr>
            <p:cNvPr id="1049485"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486"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487"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488"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489"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490"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1049491"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2"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3"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4"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5"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6"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2097232" name="Google Shape;596;p26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302" name="Google Shape;597;p267"/>
          <p:cNvGrpSpPr/>
          <p:nvPr/>
        </p:nvGrpSpPr>
        <p:grpSpPr>
          <a:xfrm>
            <a:off x="2525214" y="825411"/>
            <a:ext cx="4093572" cy="4069088"/>
            <a:chOff x="2519466" y="821088"/>
            <a:chExt cx="4348428" cy="4322420"/>
          </a:xfrm>
        </p:grpSpPr>
        <p:sp>
          <p:nvSpPr>
            <p:cNvPr id="1049076"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077"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078"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079"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080"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1049081"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1049082"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3"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4"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5"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6"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7"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2097290" name="Google Shape;611;p26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511"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2"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23" name="Google Shape;614;p268"/>
          <p:cNvGrpSpPr/>
          <p:nvPr/>
        </p:nvGrpSpPr>
        <p:grpSpPr>
          <a:xfrm>
            <a:off x="881517" y="2193743"/>
            <a:ext cx="397892" cy="646462"/>
            <a:chOff x="1400864" y="1624076"/>
            <a:chExt cx="560368" cy="910439"/>
          </a:xfrm>
        </p:grpSpPr>
        <p:grpSp>
          <p:nvGrpSpPr>
            <p:cNvPr id="424" name="Google Shape;615;p268"/>
            <p:cNvGrpSpPr/>
            <p:nvPr/>
          </p:nvGrpSpPr>
          <p:grpSpPr>
            <a:xfrm>
              <a:off x="1400864" y="1624076"/>
              <a:ext cx="560368" cy="825149"/>
              <a:chOff x="1342876" y="1647676"/>
              <a:chExt cx="560368" cy="825149"/>
            </a:xfrm>
          </p:grpSpPr>
          <p:sp>
            <p:nvSpPr>
              <p:cNvPr id="1049513"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4"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5"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620;p268"/>
          <p:cNvGrpSpPr/>
          <p:nvPr/>
        </p:nvGrpSpPr>
        <p:grpSpPr>
          <a:xfrm>
            <a:off x="2622541" y="2193743"/>
            <a:ext cx="397892" cy="646462"/>
            <a:chOff x="1400864" y="1624076"/>
            <a:chExt cx="560368" cy="910439"/>
          </a:xfrm>
        </p:grpSpPr>
        <p:grpSp>
          <p:nvGrpSpPr>
            <p:cNvPr id="426" name="Google Shape;621;p268"/>
            <p:cNvGrpSpPr/>
            <p:nvPr/>
          </p:nvGrpSpPr>
          <p:grpSpPr>
            <a:xfrm>
              <a:off x="1400864" y="1624076"/>
              <a:ext cx="560368" cy="825149"/>
              <a:chOff x="1342876" y="1647676"/>
              <a:chExt cx="560368" cy="825149"/>
            </a:xfrm>
          </p:grpSpPr>
          <p:sp>
            <p:nvSpPr>
              <p:cNvPr id="1049516"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7"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3"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8"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7" name="Google Shape;626;p268"/>
          <p:cNvGrpSpPr/>
          <p:nvPr/>
        </p:nvGrpSpPr>
        <p:grpSpPr>
          <a:xfrm>
            <a:off x="4363565" y="2193743"/>
            <a:ext cx="397892" cy="646462"/>
            <a:chOff x="1400864" y="1624076"/>
            <a:chExt cx="560368" cy="910439"/>
          </a:xfrm>
        </p:grpSpPr>
        <p:grpSp>
          <p:nvGrpSpPr>
            <p:cNvPr id="428" name="Google Shape;627;p268"/>
            <p:cNvGrpSpPr/>
            <p:nvPr/>
          </p:nvGrpSpPr>
          <p:grpSpPr>
            <a:xfrm>
              <a:off x="1400864" y="1624076"/>
              <a:ext cx="560368" cy="825149"/>
              <a:chOff x="1342876" y="1647676"/>
              <a:chExt cx="560368" cy="825149"/>
            </a:xfrm>
          </p:grpSpPr>
          <p:sp>
            <p:nvSpPr>
              <p:cNvPr id="1049519"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0"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4"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9" name="Google Shape;632;p268"/>
          <p:cNvGrpSpPr/>
          <p:nvPr/>
        </p:nvGrpSpPr>
        <p:grpSpPr>
          <a:xfrm>
            <a:off x="6104589" y="2193743"/>
            <a:ext cx="397892" cy="646462"/>
            <a:chOff x="1400864" y="1624076"/>
            <a:chExt cx="560368" cy="910439"/>
          </a:xfrm>
        </p:grpSpPr>
        <p:grpSp>
          <p:nvGrpSpPr>
            <p:cNvPr id="430" name="Google Shape;633;p268"/>
            <p:cNvGrpSpPr/>
            <p:nvPr/>
          </p:nvGrpSpPr>
          <p:grpSpPr>
            <a:xfrm>
              <a:off x="1400864" y="1624076"/>
              <a:ext cx="560368" cy="825149"/>
              <a:chOff x="1342876" y="1647676"/>
              <a:chExt cx="560368" cy="825149"/>
            </a:xfrm>
          </p:grpSpPr>
          <p:sp>
            <p:nvSpPr>
              <p:cNvPr id="1049522"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3"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5"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4"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31" name="Google Shape;638;p268"/>
          <p:cNvGrpSpPr/>
          <p:nvPr/>
        </p:nvGrpSpPr>
        <p:grpSpPr>
          <a:xfrm>
            <a:off x="7845614" y="2193743"/>
            <a:ext cx="397892" cy="646462"/>
            <a:chOff x="1400864" y="1624076"/>
            <a:chExt cx="560368" cy="910439"/>
          </a:xfrm>
        </p:grpSpPr>
        <p:grpSp>
          <p:nvGrpSpPr>
            <p:cNvPr id="432" name="Google Shape;639;p268"/>
            <p:cNvGrpSpPr/>
            <p:nvPr/>
          </p:nvGrpSpPr>
          <p:grpSpPr>
            <a:xfrm>
              <a:off x="1400864" y="1624076"/>
              <a:ext cx="560368" cy="825149"/>
              <a:chOff x="1342876" y="1647676"/>
              <a:chExt cx="560368" cy="825149"/>
            </a:xfrm>
          </p:grpSpPr>
          <p:sp>
            <p:nvSpPr>
              <p:cNvPr id="1049525"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6"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6"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7"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528"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9"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0"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1"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2"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2097250" name="Google Shape;650;p26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270"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1"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5" name="Google Shape;653;p269"/>
          <p:cNvGrpSpPr/>
          <p:nvPr/>
        </p:nvGrpSpPr>
        <p:grpSpPr>
          <a:xfrm>
            <a:off x="881517" y="2193743"/>
            <a:ext cx="7361989" cy="646462"/>
            <a:chOff x="881517" y="2219381"/>
            <a:chExt cx="7361989" cy="646462"/>
          </a:xfrm>
        </p:grpSpPr>
        <p:grpSp>
          <p:nvGrpSpPr>
            <p:cNvPr id="366" name="Google Shape;654;p269"/>
            <p:cNvGrpSpPr/>
            <p:nvPr/>
          </p:nvGrpSpPr>
          <p:grpSpPr>
            <a:xfrm>
              <a:off x="881517" y="2219381"/>
              <a:ext cx="397892" cy="646462"/>
              <a:chOff x="1400864" y="1624076"/>
              <a:chExt cx="560368" cy="910439"/>
            </a:xfrm>
          </p:grpSpPr>
          <p:grpSp>
            <p:nvGrpSpPr>
              <p:cNvPr id="367" name="Google Shape;655;p269"/>
              <p:cNvGrpSpPr/>
              <p:nvPr/>
            </p:nvGrpSpPr>
            <p:grpSpPr>
              <a:xfrm>
                <a:off x="1400864" y="1624076"/>
                <a:ext cx="560368" cy="825149"/>
                <a:chOff x="1342876" y="1647676"/>
                <a:chExt cx="560368" cy="825149"/>
              </a:xfrm>
            </p:grpSpPr>
            <p:sp>
              <p:nvSpPr>
                <p:cNvPr id="1049272"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3"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4"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4"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68" name="Google Shape;660;p269"/>
            <p:cNvGrpSpPr/>
            <p:nvPr/>
          </p:nvGrpSpPr>
          <p:grpSpPr>
            <a:xfrm>
              <a:off x="2622541" y="2219381"/>
              <a:ext cx="397892" cy="646462"/>
              <a:chOff x="1400864" y="1624076"/>
              <a:chExt cx="560368" cy="910439"/>
            </a:xfrm>
          </p:grpSpPr>
          <p:grpSp>
            <p:nvGrpSpPr>
              <p:cNvPr id="369" name="Google Shape;661;p269"/>
              <p:cNvGrpSpPr/>
              <p:nvPr/>
            </p:nvGrpSpPr>
            <p:grpSpPr>
              <a:xfrm>
                <a:off x="1400864" y="1624076"/>
                <a:ext cx="560368" cy="825149"/>
                <a:chOff x="1342876" y="1647676"/>
                <a:chExt cx="560368" cy="825149"/>
              </a:xfrm>
            </p:grpSpPr>
            <p:sp>
              <p:nvSpPr>
                <p:cNvPr id="1049275"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6"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5"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7"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0" name="Google Shape;666;p269"/>
            <p:cNvGrpSpPr/>
            <p:nvPr/>
          </p:nvGrpSpPr>
          <p:grpSpPr>
            <a:xfrm>
              <a:off x="4363565" y="2219381"/>
              <a:ext cx="397892" cy="646462"/>
              <a:chOff x="1400864" y="1624076"/>
              <a:chExt cx="560368" cy="910439"/>
            </a:xfrm>
          </p:grpSpPr>
          <p:grpSp>
            <p:nvGrpSpPr>
              <p:cNvPr id="371" name="Google Shape;667;p269"/>
              <p:cNvGrpSpPr/>
              <p:nvPr/>
            </p:nvGrpSpPr>
            <p:grpSpPr>
              <a:xfrm>
                <a:off x="1400864" y="1624076"/>
                <a:ext cx="560368" cy="825149"/>
                <a:chOff x="1342876" y="1647676"/>
                <a:chExt cx="560368" cy="825149"/>
              </a:xfrm>
            </p:grpSpPr>
            <p:sp>
              <p:nvSpPr>
                <p:cNvPr id="104927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6"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0"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2" name="Google Shape;672;p269"/>
            <p:cNvGrpSpPr/>
            <p:nvPr/>
          </p:nvGrpSpPr>
          <p:grpSpPr>
            <a:xfrm>
              <a:off x="6104589" y="2219381"/>
              <a:ext cx="397892" cy="646462"/>
              <a:chOff x="1400864" y="1624076"/>
              <a:chExt cx="560368" cy="910439"/>
            </a:xfrm>
          </p:grpSpPr>
          <p:grpSp>
            <p:nvGrpSpPr>
              <p:cNvPr id="373" name="Google Shape;673;p269"/>
              <p:cNvGrpSpPr/>
              <p:nvPr/>
            </p:nvGrpSpPr>
            <p:grpSpPr>
              <a:xfrm>
                <a:off x="1400864" y="1624076"/>
                <a:ext cx="560368" cy="825149"/>
                <a:chOff x="1342876" y="1647676"/>
                <a:chExt cx="560368" cy="825149"/>
              </a:xfrm>
            </p:grpSpPr>
            <p:sp>
              <p:nvSpPr>
                <p:cNvPr id="1049281"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2"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7"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3"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4" name="Google Shape;678;p269"/>
            <p:cNvGrpSpPr/>
            <p:nvPr/>
          </p:nvGrpSpPr>
          <p:grpSpPr>
            <a:xfrm>
              <a:off x="7845614" y="2219381"/>
              <a:ext cx="397892" cy="646462"/>
              <a:chOff x="1400864" y="1624076"/>
              <a:chExt cx="560368" cy="910439"/>
            </a:xfrm>
          </p:grpSpPr>
          <p:grpSp>
            <p:nvGrpSpPr>
              <p:cNvPr id="375" name="Google Shape;679;p269"/>
              <p:cNvGrpSpPr/>
              <p:nvPr/>
            </p:nvGrpSpPr>
            <p:grpSpPr>
              <a:xfrm>
                <a:off x="1400864" y="1624076"/>
                <a:ext cx="560368" cy="825149"/>
                <a:chOff x="1342876" y="1647676"/>
                <a:chExt cx="560368" cy="825149"/>
              </a:xfrm>
            </p:grpSpPr>
            <p:sp>
              <p:nvSpPr>
                <p:cNvPr id="1049284"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5"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8"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6"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287"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8"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9"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0"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1"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2097307" name="Google Shape;690;p27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762"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3"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6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65"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1049766"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1049767"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1049768"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1049769"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1049770"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1049771"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1049772"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1049773"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4"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5"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6"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7"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8"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9"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0"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2097254" name="Google Shape;711;p271"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304"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5"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6"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307"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1049308"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1049309"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1049310"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1049311"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1049312"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1049313"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1049314"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1049315"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6"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7"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8"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9"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0"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1"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2"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2097201" name="Google Shape;732;p272"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756"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7"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47" name="Google Shape;735;p272"/>
          <p:cNvCxnSpPr>
            <a:stCxn id="1048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8758"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8759"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8760"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8761"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8762"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8763"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8764"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8765"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6"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7"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8"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9"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0"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1"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2097165"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66" name="Google Shape;39;p219"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8641"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2"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3"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4"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2097243" name="Google Shape;751;p273"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19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813" name="Google Shape;754;p273"/>
          <p:cNvCxnSpPr>
            <a:stCxn id="104919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94"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195"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196"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197"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198"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199"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200"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201"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2"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3"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4"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5"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6"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7"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2097304" name="Google Shape;770;p274"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70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92" name="Google Shape;773;p274"/>
          <p:cNvGrpSpPr/>
          <p:nvPr/>
        </p:nvGrpSpPr>
        <p:grpSpPr>
          <a:xfrm>
            <a:off x="914091" y="752041"/>
            <a:ext cx="7280306" cy="4126450"/>
            <a:chOff x="556442" y="752041"/>
            <a:chExt cx="7280306" cy="4126450"/>
          </a:xfrm>
        </p:grpSpPr>
        <p:cxnSp>
          <p:nvCxnSpPr>
            <p:cNvPr id="3145866" name="Google Shape;774;p274"/>
            <p:cNvCxnSpPr>
              <a:stCxn id="1049703" idx="6"/>
              <a:endCxn id="104970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stCxn id="1049703" idx="6"/>
              <a:endCxn id="104971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stCxn id="1049703" idx="6"/>
              <a:endCxn id="104971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stCxn id="1049703" idx="6"/>
              <a:endCxn id="104972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stCxn id="1049703" idx="6"/>
              <a:endCxn id="104972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stCxn id="1049703" idx="6"/>
              <a:endCxn id="104971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stCxn id="1049703" idx="6"/>
              <a:endCxn id="104971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93" name="Google Shape;789;p274"/>
            <p:cNvGrpSpPr/>
            <p:nvPr/>
          </p:nvGrpSpPr>
          <p:grpSpPr>
            <a:xfrm>
              <a:off x="556442" y="1526794"/>
              <a:ext cx="2576946" cy="2576946"/>
              <a:chOff x="941492" y="1686560"/>
              <a:chExt cx="1876213" cy="1876213"/>
            </a:xfrm>
          </p:grpSpPr>
          <p:sp>
            <p:nvSpPr>
              <p:cNvPr id="1049703"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4"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05"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6"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707"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8"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9"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710"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1"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2"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713"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4"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5"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716"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7"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8"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719"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0"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1"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722"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725"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26"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7"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8"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9"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0"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1"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2"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3"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2097228" name="Google Shape;814;p275"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98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1" name="Google Shape;817;p275"/>
          <p:cNvGrpSpPr/>
          <p:nvPr/>
        </p:nvGrpSpPr>
        <p:grpSpPr>
          <a:xfrm>
            <a:off x="914091" y="752041"/>
            <a:ext cx="7280306" cy="4126450"/>
            <a:chOff x="556442" y="752041"/>
            <a:chExt cx="7280306" cy="4126450"/>
          </a:xfrm>
        </p:grpSpPr>
        <p:cxnSp>
          <p:nvCxnSpPr>
            <p:cNvPr id="3145772" name="Google Shape;818;p275"/>
            <p:cNvCxnSpPr>
              <a:stCxn id="1048987" idx="6"/>
              <a:endCxn id="104899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3" name="Google Shape;821;p275"/>
            <p:cNvCxnSpPr>
              <a:stCxn id="1048987" idx="6"/>
              <a:endCxn id="104899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4" name="Google Shape;823;p275"/>
            <p:cNvCxnSpPr>
              <a:stCxn id="1048987" idx="6"/>
              <a:endCxn id="104900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5" name="Google Shape;825;p275"/>
            <p:cNvCxnSpPr>
              <a:stCxn id="1048987" idx="6"/>
              <a:endCxn id="104900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6" name="Google Shape;827;p275"/>
            <p:cNvCxnSpPr>
              <a:stCxn id="1048987" idx="6"/>
              <a:endCxn id="104900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7" name="Google Shape;829;p275"/>
            <p:cNvCxnSpPr>
              <a:stCxn id="1048987" idx="6"/>
              <a:endCxn id="104900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8" name="Google Shape;831;p275"/>
            <p:cNvCxnSpPr>
              <a:stCxn id="1048987" idx="6"/>
              <a:endCxn id="104899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72" name="Google Shape;833;p275"/>
            <p:cNvGrpSpPr/>
            <p:nvPr/>
          </p:nvGrpSpPr>
          <p:grpSpPr>
            <a:xfrm>
              <a:off x="556442" y="1526794"/>
              <a:ext cx="2576946" cy="2576946"/>
              <a:chOff x="941492" y="1686560"/>
              <a:chExt cx="1876213" cy="1876213"/>
            </a:xfrm>
          </p:grpSpPr>
          <p:sp>
            <p:nvSpPr>
              <p:cNvPr id="1048987"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88"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89"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0"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91"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2"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3"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94"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5"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6"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97"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8"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9"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000"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1"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2"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003"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4"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5"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006"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009"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010"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1"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2"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3"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4"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5"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6"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7"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1049601"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602"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3"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5" name="Google Shape;862;p276"/>
          <p:cNvGrpSpPr/>
          <p:nvPr/>
        </p:nvGrpSpPr>
        <p:grpSpPr>
          <a:xfrm>
            <a:off x="716012" y="759582"/>
            <a:ext cx="3556067" cy="4132337"/>
            <a:chOff x="520700" y="759582"/>
            <a:chExt cx="3556067" cy="4132337"/>
          </a:xfrm>
        </p:grpSpPr>
        <p:cxnSp>
          <p:nvCxnSpPr>
            <p:cNvPr id="3145856" name="Google Shape;863;p276"/>
            <p:cNvCxnSpPr>
              <a:stCxn id="1049604" idx="6"/>
              <a:endCxn id="104960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7" name="Google Shape;866;p276"/>
            <p:cNvCxnSpPr>
              <a:stCxn id="1049604" idx="6"/>
              <a:endCxn id="104960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8" name="Google Shape;868;p276"/>
            <p:cNvCxnSpPr>
              <a:stCxn id="1049604" idx="6"/>
              <a:endCxn id="10496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9" name="Google Shape;870;p276"/>
            <p:cNvCxnSpPr>
              <a:stCxn id="1049604" idx="6"/>
              <a:endCxn id="104961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0" name="Google Shape;872;p276"/>
            <p:cNvCxnSpPr>
              <a:stCxn id="1049604" idx="6"/>
              <a:endCxn id="104961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1" name="Google Shape;874;p276"/>
            <p:cNvCxnSpPr>
              <a:stCxn id="1049604" idx="6"/>
              <a:endCxn id="104960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2" name="Google Shape;876;p276"/>
            <p:cNvCxnSpPr>
              <a:endCxn id="10496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60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466" name="Google Shape;878;p276"/>
            <p:cNvGrpSpPr/>
            <p:nvPr/>
          </p:nvGrpSpPr>
          <p:grpSpPr>
            <a:xfrm>
              <a:off x="3420306" y="759582"/>
              <a:ext cx="656461" cy="4132337"/>
              <a:chOff x="3522182" y="752447"/>
              <a:chExt cx="656468" cy="4132036"/>
            </a:xfrm>
          </p:grpSpPr>
          <p:grpSp>
            <p:nvGrpSpPr>
              <p:cNvPr id="467" name="Google Shape;879;p276"/>
              <p:cNvGrpSpPr/>
              <p:nvPr/>
            </p:nvGrpSpPr>
            <p:grpSpPr>
              <a:xfrm>
                <a:off x="3522182" y="752447"/>
                <a:ext cx="656468" cy="419144"/>
                <a:chOff x="3522182" y="782927"/>
                <a:chExt cx="656468" cy="419144"/>
              </a:xfrm>
            </p:grpSpPr>
            <p:sp>
              <p:nvSpPr>
                <p:cNvPr id="104960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06"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468" name="Google Shape;881;p276"/>
              <p:cNvGrpSpPr/>
              <p:nvPr/>
            </p:nvGrpSpPr>
            <p:grpSpPr>
              <a:xfrm>
                <a:off x="3522182" y="1371527"/>
                <a:ext cx="656467" cy="419144"/>
                <a:chOff x="3522182" y="1395657"/>
                <a:chExt cx="656467" cy="419144"/>
              </a:xfrm>
            </p:grpSpPr>
            <p:sp>
              <p:nvSpPr>
                <p:cNvPr id="104960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08"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469" name="Google Shape;883;p276"/>
              <p:cNvGrpSpPr/>
              <p:nvPr/>
            </p:nvGrpSpPr>
            <p:grpSpPr>
              <a:xfrm>
                <a:off x="3522182" y="3228607"/>
                <a:ext cx="656467" cy="417878"/>
                <a:chOff x="3522182" y="3233686"/>
                <a:chExt cx="656467" cy="417878"/>
              </a:xfrm>
            </p:grpSpPr>
            <p:sp>
              <p:nvSpPr>
                <p:cNvPr id="1049609"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10"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470" name="Google Shape;885;p276"/>
              <p:cNvGrpSpPr/>
              <p:nvPr/>
            </p:nvGrpSpPr>
            <p:grpSpPr>
              <a:xfrm>
                <a:off x="3522182" y="3846259"/>
                <a:ext cx="656467" cy="419144"/>
                <a:chOff x="3522182" y="3844987"/>
                <a:chExt cx="656467" cy="419144"/>
              </a:xfrm>
            </p:grpSpPr>
            <p:sp>
              <p:nvSpPr>
                <p:cNvPr id="1049611"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12"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471" name="Google Shape;887;p276"/>
              <p:cNvGrpSpPr/>
              <p:nvPr/>
            </p:nvGrpSpPr>
            <p:grpSpPr>
              <a:xfrm>
                <a:off x="3522182" y="1990447"/>
                <a:ext cx="656467" cy="417878"/>
                <a:chOff x="3522182" y="2008227"/>
                <a:chExt cx="656467" cy="417878"/>
              </a:xfrm>
            </p:grpSpPr>
            <p:sp>
              <p:nvSpPr>
                <p:cNvPr id="1049613"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14"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472" name="Google Shape;889;p276"/>
              <p:cNvGrpSpPr/>
              <p:nvPr/>
            </p:nvGrpSpPr>
            <p:grpSpPr>
              <a:xfrm>
                <a:off x="3522182" y="2609527"/>
                <a:ext cx="656467" cy="417878"/>
                <a:chOff x="3522182" y="2620957"/>
                <a:chExt cx="656467" cy="417878"/>
              </a:xfrm>
            </p:grpSpPr>
            <p:sp>
              <p:nvSpPr>
                <p:cNvPr id="1049615"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16"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473" name="Google Shape;891;p276"/>
              <p:cNvGrpSpPr/>
              <p:nvPr/>
            </p:nvGrpSpPr>
            <p:grpSpPr>
              <a:xfrm>
                <a:off x="3522182" y="4465339"/>
                <a:ext cx="656467" cy="419144"/>
                <a:chOff x="3522182" y="4457719"/>
                <a:chExt cx="656467" cy="419144"/>
              </a:xfrm>
            </p:grpSpPr>
            <p:sp>
              <p:nvSpPr>
                <p:cNvPr id="1049617"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618"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1049619"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0"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1"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2"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3"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4"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5"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6"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1049094"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2097234" name="Google Shape;903;p27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095"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6"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8" name="Google Shape;906;p277"/>
          <p:cNvGrpSpPr/>
          <p:nvPr/>
        </p:nvGrpSpPr>
        <p:grpSpPr>
          <a:xfrm>
            <a:off x="716012" y="759582"/>
            <a:ext cx="3556067" cy="4132337"/>
            <a:chOff x="520700" y="759582"/>
            <a:chExt cx="3556067" cy="4132337"/>
          </a:xfrm>
        </p:grpSpPr>
        <p:cxnSp>
          <p:nvCxnSpPr>
            <p:cNvPr id="3145795" name="Google Shape;907;p277"/>
            <p:cNvCxnSpPr>
              <a:stCxn id="1049097" idx="6"/>
              <a:endCxn id="104909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6" name="Google Shape;910;p277"/>
            <p:cNvCxnSpPr>
              <a:stCxn id="1049097" idx="6"/>
              <a:endCxn id="104910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7" name="Google Shape;912;p277"/>
            <p:cNvCxnSpPr>
              <a:stCxn id="1049097" idx="6"/>
              <a:endCxn id="104910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8" name="Google Shape;914;p277"/>
            <p:cNvCxnSpPr>
              <a:stCxn id="1049097" idx="6"/>
              <a:endCxn id="104911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9" name="Google Shape;916;p277"/>
            <p:cNvCxnSpPr>
              <a:stCxn id="1049097" idx="6"/>
              <a:endCxn id="104910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0" name="Google Shape;918;p277"/>
            <p:cNvCxnSpPr>
              <a:stCxn id="1049097" idx="6"/>
              <a:endCxn id="104910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1" name="Google Shape;920;p277"/>
            <p:cNvCxnSpPr>
              <a:endCxn id="104910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97"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309" name="Google Shape;922;p277"/>
            <p:cNvGrpSpPr/>
            <p:nvPr/>
          </p:nvGrpSpPr>
          <p:grpSpPr>
            <a:xfrm>
              <a:off x="3420306" y="759582"/>
              <a:ext cx="656461" cy="4132337"/>
              <a:chOff x="3522182" y="752447"/>
              <a:chExt cx="656468" cy="4132036"/>
            </a:xfrm>
          </p:grpSpPr>
          <p:grpSp>
            <p:nvGrpSpPr>
              <p:cNvPr id="310" name="Google Shape;923;p277"/>
              <p:cNvGrpSpPr/>
              <p:nvPr/>
            </p:nvGrpSpPr>
            <p:grpSpPr>
              <a:xfrm>
                <a:off x="3522182" y="752447"/>
                <a:ext cx="656468" cy="419144"/>
                <a:chOff x="3522182" y="782927"/>
                <a:chExt cx="656468" cy="419144"/>
              </a:xfrm>
            </p:grpSpPr>
            <p:sp>
              <p:nvSpPr>
                <p:cNvPr id="1049098"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099"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311" name="Google Shape;925;p277"/>
              <p:cNvGrpSpPr/>
              <p:nvPr/>
            </p:nvGrpSpPr>
            <p:grpSpPr>
              <a:xfrm>
                <a:off x="3522182" y="1371527"/>
                <a:ext cx="656467" cy="419144"/>
                <a:chOff x="3522182" y="1395657"/>
                <a:chExt cx="656467" cy="419144"/>
              </a:xfrm>
            </p:grpSpPr>
            <p:sp>
              <p:nvSpPr>
                <p:cNvPr id="1049100"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01"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312" name="Google Shape;927;p277"/>
              <p:cNvGrpSpPr/>
              <p:nvPr/>
            </p:nvGrpSpPr>
            <p:grpSpPr>
              <a:xfrm>
                <a:off x="3522182" y="3228607"/>
                <a:ext cx="656467" cy="417878"/>
                <a:chOff x="3522182" y="3233686"/>
                <a:chExt cx="656467" cy="417878"/>
              </a:xfrm>
            </p:grpSpPr>
            <p:sp>
              <p:nvSpPr>
                <p:cNvPr id="1049102"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03"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313" name="Google Shape;929;p277"/>
              <p:cNvGrpSpPr/>
              <p:nvPr/>
            </p:nvGrpSpPr>
            <p:grpSpPr>
              <a:xfrm>
                <a:off x="3522182" y="3846259"/>
                <a:ext cx="656467" cy="419144"/>
                <a:chOff x="3522182" y="3844987"/>
                <a:chExt cx="656467" cy="419144"/>
              </a:xfrm>
            </p:grpSpPr>
            <p:sp>
              <p:nvSpPr>
                <p:cNvPr id="1049104"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05"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314" name="Google Shape;931;p277"/>
              <p:cNvGrpSpPr/>
              <p:nvPr/>
            </p:nvGrpSpPr>
            <p:grpSpPr>
              <a:xfrm>
                <a:off x="3522182" y="1990447"/>
                <a:ext cx="656467" cy="417878"/>
                <a:chOff x="3522182" y="2008227"/>
                <a:chExt cx="656467" cy="417878"/>
              </a:xfrm>
            </p:grpSpPr>
            <p:sp>
              <p:nvSpPr>
                <p:cNvPr id="1049106"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07"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315" name="Google Shape;933;p277"/>
              <p:cNvGrpSpPr/>
              <p:nvPr/>
            </p:nvGrpSpPr>
            <p:grpSpPr>
              <a:xfrm>
                <a:off x="3522182" y="2609527"/>
                <a:ext cx="656467" cy="417878"/>
                <a:chOff x="3522182" y="2620957"/>
                <a:chExt cx="656467" cy="417878"/>
              </a:xfrm>
            </p:grpSpPr>
            <p:sp>
              <p:nvSpPr>
                <p:cNvPr id="1049108"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09"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316" name="Google Shape;935;p277"/>
              <p:cNvGrpSpPr/>
              <p:nvPr/>
            </p:nvGrpSpPr>
            <p:grpSpPr>
              <a:xfrm>
                <a:off x="3522182" y="4465339"/>
                <a:ext cx="656467" cy="419144"/>
                <a:chOff x="3522182" y="4457719"/>
                <a:chExt cx="656467" cy="419144"/>
              </a:xfrm>
            </p:grpSpPr>
            <p:sp>
              <p:nvSpPr>
                <p:cNvPr id="1049110"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111"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1049112"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3"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4"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5"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6"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7"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8"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9"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104883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2097211" name="Google Shape;947;p27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837"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8"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18" name="Google Shape;950;p278"/>
          <p:cNvGrpSpPr/>
          <p:nvPr/>
        </p:nvGrpSpPr>
        <p:grpSpPr>
          <a:xfrm>
            <a:off x="716012" y="759582"/>
            <a:ext cx="3556067" cy="4132337"/>
            <a:chOff x="520700" y="759582"/>
            <a:chExt cx="3556067" cy="4132337"/>
          </a:xfrm>
        </p:grpSpPr>
        <p:cxnSp>
          <p:nvCxnSpPr>
            <p:cNvPr id="3145752" name="Google Shape;951;p278"/>
            <p:cNvCxnSpPr>
              <a:stCxn id="1048839" idx="6"/>
              <a:endCxn id="104884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3" name="Google Shape;954;p278"/>
            <p:cNvCxnSpPr>
              <a:stCxn id="1048839" idx="6"/>
              <a:endCxn id="104884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4" name="Google Shape;956;p278"/>
            <p:cNvCxnSpPr>
              <a:stCxn id="1048839" idx="6"/>
              <a:endCxn id="104884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5" name="Google Shape;958;p278"/>
            <p:cNvCxnSpPr>
              <a:stCxn id="1048839" idx="6"/>
              <a:endCxn id="104885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6" name="Google Shape;960;p278"/>
            <p:cNvCxnSpPr>
              <a:stCxn id="1048839" idx="6"/>
              <a:endCxn id="104884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7" name="Google Shape;962;p278"/>
            <p:cNvCxnSpPr>
              <a:stCxn id="1048839" idx="6"/>
              <a:endCxn id="104884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964;p278"/>
            <p:cNvCxnSpPr>
              <a:endCxn id="104885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39"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219" name="Google Shape;966;p278"/>
            <p:cNvGrpSpPr/>
            <p:nvPr/>
          </p:nvGrpSpPr>
          <p:grpSpPr>
            <a:xfrm>
              <a:off x="3420306" y="759582"/>
              <a:ext cx="656461" cy="4132337"/>
              <a:chOff x="3522182" y="752447"/>
              <a:chExt cx="656468" cy="4132036"/>
            </a:xfrm>
          </p:grpSpPr>
          <p:grpSp>
            <p:nvGrpSpPr>
              <p:cNvPr id="220" name="Google Shape;967;p278"/>
              <p:cNvGrpSpPr/>
              <p:nvPr/>
            </p:nvGrpSpPr>
            <p:grpSpPr>
              <a:xfrm>
                <a:off x="3522182" y="752447"/>
                <a:ext cx="656468" cy="419144"/>
                <a:chOff x="3522182" y="782927"/>
                <a:chExt cx="656468" cy="419144"/>
              </a:xfrm>
            </p:grpSpPr>
            <p:sp>
              <p:nvSpPr>
                <p:cNvPr id="1048840"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41"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221" name="Google Shape;969;p278"/>
              <p:cNvGrpSpPr/>
              <p:nvPr/>
            </p:nvGrpSpPr>
            <p:grpSpPr>
              <a:xfrm>
                <a:off x="3522182" y="1371527"/>
                <a:ext cx="656467" cy="419144"/>
                <a:chOff x="3522182" y="1395657"/>
                <a:chExt cx="656467" cy="419144"/>
              </a:xfrm>
            </p:grpSpPr>
            <p:sp>
              <p:nvSpPr>
                <p:cNvPr id="1048842"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43"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222" name="Google Shape;971;p278"/>
              <p:cNvGrpSpPr/>
              <p:nvPr/>
            </p:nvGrpSpPr>
            <p:grpSpPr>
              <a:xfrm>
                <a:off x="3522182" y="3228607"/>
                <a:ext cx="656467" cy="417878"/>
                <a:chOff x="3522182" y="3233686"/>
                <a:chExt cx="656467" cy="417878"/>
              </a:xfrm>
            </p:grpSpPr>
            <p:sp>
              <p:nvSpPr>
                <p:cNvPr id="1048844"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45"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223" name="Google Shape;973;p278"/>
              <p:cNvGrpSpPr/>
              <p:nvPr/>
            </p:nvGrpSpPr>
            <p:grpSpPr>
              <a:xfrm>
                <a:off x="3522182" y="3846259"/>
                <a:ext cx="656467" cy="419144"/>
                <a:chOff x="3522182" y="3844987"/>
                <a:chExt cx="656467" cy="419144"/>
              </a:xfrm>
            </p:grpSpPr>
            <p:sp>
              <p:nvSpPr>
                <p:cNvPr id="1048846"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47"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224" name="Google Shape;975;p278"/>
              <p:cNvGrpSpPr/>
              <p:nvPr/>
            </p:nvGrpSpPr>
            <p:grpSpPr>
              <a:xfrm>
                <a:off x="3522182" y="1990447"/>
                <a:ext cx="656467" cy="417878"/>
                <a:chOff x="3522182" y="2008227"/>
                <a:chExt cx="656467" cy="417878"/>
              </a:xfrm>
            </p:grpSpPr>
            <p:sp>
              <p:nvSpPr>
                <p:cNvPr id="1048848"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49"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225" name="Google Shape;977;p278"/>
              <p:cNvGrpSpPr/>
              <p:nvPr/>
            </p:nvGrpSpPr>
            <p:grpSpPr>
              <a:xfrm>
                <a:off x="3522182" y="2609527"/>
                <a:ext cx="656467" cy="417878"/>
                <a:chOff x="3522182" y="2620957"/>
                <a:chExt cx="656467" cy="417878"/>
              </a:xfrm>
            </p:grpSpPr>
            <p:sp>
              <p:nvSpPr>
                <p:cNvPr id="1048850"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51"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226" name="Google Shape;979;p278"/>
              <p:cNvGrpSpPr/>
              <p:nvPr/>
            </p:nvGrpSpPr>
            <p:grpSpPr>
              <a:xfrm>
                <a:off x="3522182" y="4465339"/>
                <a:ext cx="656467" cy="419144"/>
                <a:chOff x="3522182" y="4457719"/>
                <a:chExt cx="656467" cy="419144"/>
              </a:xfrm>
            </p:grpSpPr>
            <p:sp>
              <p:nvSpPr>
                <p:cNvPr id="1048852"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853"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1048854"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5"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6"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7"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8"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9"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0"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1"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2097284" name="Google Shape;990;p27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460"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1"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14" name="Google Shape;993;p279"/>
          <p:cNvGrpSpPr/>
          <p:nvPr/>
        </p:nvGrpSpPr>
        <p:grpSpPr>
          <a:xfrm>
            <a:off x="1060707" y="857568"/>
            <a:ext cx="3060700" cy="3921125"/>
            <a:chOff x="520700" y="865188"/>
            <a:chExt cx="3060700" cy="3921125"/>
          </a:xfrm>
        </p:grpSpPr>
        <p:cxnSp>
          <p:nvCxnSpPr>
            <p:cNvPr id="3145834" name="Google Shape;994;p279"/>
            <p:cNvCxnSpPr>
              <a:stCxn id="1049462" idx="6"/>
              <a:endCxn id="104946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5" name="Google Shape;997;p279"/>
            <p:cNvCxnSpPr>
              <a:stCxn id="1049462" idx="6"/>
              <a:endCxn id="104946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6" name="Google Shape;999;p279"/>
            <p:cNvCxnSpPr>
              <a:stCxn id="1049462" idx="6"/>
              <a:endCxn id="104946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7" name="Google Shape;1001;p279"/>
            <p:cNvCxnSpPr>
              <a:stCxn id="1049462" idx="6"/>
              <a:endCxn id="104946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8" name="Google Shape;1003;p279"/>
            <p:cNvCxnSpPr>
              <a:stCxn id="1049462" idx="6"/>
              <a:endCxn id="104946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9" name="Google Shape;1005;p279"/>
            <p:cNvCxnSpPr>
              <a:stCxn id="1049462" idx="6"/>
              <a:endCxn id="10494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0" name="Google Shape;1007;p279"/>
            <p:cNvCxnSpPr>
              <a:endCxn id="104946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462"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49463"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4"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5"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6"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7"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469"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9470"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1"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2"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3"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4"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5"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6"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7"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2097188" name="Google Shape;1018;p28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695"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96"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92" name="Google Shape;1021;p280"/>
          <p:cNvGrpSpPr/>
          <p:nvPr/>
        </p:nvGrpSpPr>
        <p:grpSpPr>
          <a:xfrm>
            <a:off x="1060707" y="857568"/>
            <a:ext cx="3060700" cy="3921125"/>
            <a:chOff x="520700" y="865188"/>
            <a:chExt cx="3060700" cy="3921125"/>
          </a:xfrm>
        </p:grpSpPr>
        <p:cxnSp>
          <p:nvCxnSpPr>
            <p:cNvPr id="3145739" name="Google Shape;1022;p280"/>
            <p:cNvCxnSpPr>
              <a:stCxn id="1048697" idx="6"/>
              <a:endCxn id="104869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0" name="Google Shape;1025;p280"/>
            <p:cNvCxnSpPr>
              <a:stCxn id="1048697" idx="6"/>
              <a:endCxn id="104869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1" name="Google Shape;1027;p280"/>
            <p:cNvCxnSpPr>
              <a:stCxn id="1048697" idx="6"/>
              <a:endCxn id="104870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2" name="Google Shape;1029;p280"/>
            <p:cNvCxnSpPr>
              <a:stCxn id="1048697" idx="6"/>
              <a:endCxn id="104870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3" name="Google Shape;1031;p280"/>
            <p:cNvCxnSpPr>
              <a:stCxn id="1048697" idx="6"/>
              <a:endCxn id="104870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4" name="Google Shape;1033;p280"/>
            <p:cNvCxnSpPr>
              <a:stCxn id="1048697" idx="6"/>
              <a:endCxn id="104870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5" name="Google Shape;1035;p280"/>
            <p:cNvCxnSpPr>
              <a:endCxn id="104870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97"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48698"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699"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700"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701"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702"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703"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8704"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705"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06"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07"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08"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09"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0"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1"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2"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2097267" name="Google Shape;1046;p281"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390"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1"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7" name="Google Shape;1049;p281"/>
          <p:cNvGrpSpPr/>
          <p:nvPr/>
        </p:nvGrpSpPr>
        <p:grpSpPr>
          <a:xfrm>
            <a:off x="1060707" y="857568"/>
            <a:ext cx="3060700" cy="3921125"/>
            <a:chOff x="520700" y="865188"/>
            <a:chExt cx="3060700" cy="3921125"/>
          </a:xfrm>
        </p:grpSpPr>
        <p:cxnSp>
          <p:nvCxnSpPr>
            <p:cNvPr id="3145825" name="Google Shape;1050;p281"/>
            <p:cNvCxnSpPr>
              <a:stCxn id="1049392" idx="6"/>
              <a:endCxn id="10493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6" name="Google Shape;1053;p281"/>
            <p:cNvCxnSpPr>
              <a:stCxn id="1049392" idx="6"/>
              <a:endCxn id="10493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7" name="Google Shape;1055;p281"/>
            <p:cNvCxnSpPr>
              <a:stCxn id="1049392" idx="6"/>
              <a:endCxn id="10493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8" name="Google Shape;1057;p281"/>
            <p:cNvCxnSpPr>
              <a:stCxn id="1049392" idx="6"/>
              <a:endCxn id="10493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9" name="Google Shape;1059;p281"/>
            <p:cNvCxnSpPr>
              <a:stCxn id="1049392" idx="6"/>
              <a:endCxn id="10493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0" name="Google Shape;1061;p281"/>
            <p:cNvCxnSpPr>
              <a:stCxn id="1049392" idx="6"/>
              <a:endCxn id="10493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1" name="Google Shape;1063;p281"/>
            <p:cNvCxnSpPr>
              <a:endCxn id="104939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92"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49393"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5"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6"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7"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8"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9399"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9400"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1"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2"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3"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4"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5"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6"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7"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2097249" name="Google Shape;1101;p283"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250"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1"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3" name="Google Shape;1104;p283"/>
          <p:cNvGrpSpPr/>
          <p:nvPr/>
        </p:nvGrpSpPr>
        <p:grpSpPr>
          <a:xfrm>
            <a:off x="1941529" y="1105301"/>
            <a:ext cx="5260942" cy="3388546"/>
            <a:chOff x="1941529" y="1120931"/>
            <a:chExt cx="5260942" cy="3388546"/>
          </a:xfrm>
        </p:grpSpPr>
        <p:sp>
          <p:nvSpPr>
            <p:cNvPr id="1049252" name="Google Shape;1105;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049253"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049254"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049255"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049256"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049257"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049258"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049259"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049260"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049261"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2"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3"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4"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5"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6"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7"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8"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9"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2097212"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2097213" name="Google Shape;46;p220"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8862"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3"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4"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5"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2097222" name="Google Shape;1124;p284"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927"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8"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44" name="Google Shape;1127;p284"/>
          <p:cNvGrpSpPr/>
          <p:nvPr/>
        </p:nvGrpSpPr>
        <p:grpSpPr>
          <a:xfrm>
            <a:off x="1761518" y="3131028"/>
            <a:ext cx="5620964" cy="646462"/>
            <a:chOff x="881517" y="3131028"/>
            <a:chExt cx="5620964" cy="646462"/>
          </a:xfrm>
        </p:grpSpPr>
        <p:grpSp>
          <p:nvGrpSpPr>
            <p:cNvPr id="245" name="Google Shape;1128;p284"/>
            <p:cNvGrpSpPr/>
            <p:nvPr/>
          </p:nvGrpSpPr>
          <p:grpSpPr>
            <a:xfrm>
              <a:off x="881517" y="3131028"/>
              <a:ext cx="397892" cy="646462"/>
              <a:chOff x="1400864" y="1624076"/>
              <a:chExt cx="560368" cy="910439"/>
            </a:xfrm>
          </p:grpSpPr>
          <p:grpSp>
            <p:nvGrpSpPr>
              <p:cNvPr id="246" name="Google Shape;1129;p284"/>
              <p:cNvGrpSpPr/>
              <p:nvPr/>
            </p:nvGrpSpPr>
            <p:grpSpPr>
              <a:xfrm>
                <a:off x="1400864" y="1624076"/>
                <a:ext cx="560368" cy="825149"/>
                <a:chOff x="1342876" y="1647676"/>
                <a:chExt cx="560368" cy="825149"/>
              </a:xfrm>
            </p:grpSpPr>
            <p:sp>
              <p:nvSpPr>
                <p:cNvPr id="1048929"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0"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3"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1"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7" name="Google Shape;1134;p284"/>
            <p:cNvGrpSpPr/>
            <p:nvPr/>
          </p:nvGrpSpPr>
          <p:grpSpPr>
            <a:xfrm>
              <a:off x="2622541" y="3131028"/>
              <a:ext cx="397892" cy="646462"/>
              <a:chOff x="1400864" y="1624076"/>
              <a:chExt cx="560368" cy="910439"/>
            </a:xfrm>
          </p:grpSpPr>
          <p:grpSp>
            <p:nvGrpSpPr>
              <p:cNvPr id="248" name="Google Shape;1135;p284"/>
              <p:cNvGrpSpPr/>
              <p:nvPr/>
            </p:nvGrpSpPr>
            <p:grpSpPr>
              <a:xfrm>
                <a:off x="1400864" y="1624076"/>
                <a:ext cx="560368" cy="825149"/>
                <a:chOff x="1342876" y="1647676"/>
                <a:chExt cx="560368" cy="825149"/>
              </a:xfrm>
            </p:grpSpPr>
            <p:sp>
              <p:nvSpPr>
                <p:cNvPr id="1048932"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3"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4"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4"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 name="Google Shape;1140;p284"/>
            <p:cNvGrpSpPr/>
            <p:nvPr/>
          </p:nvGrpSpPr>
          <p:grpSpPr>
            <a:xfrm>
              <a:off x="4363565" y="3131028"/>
              <a:ext cx="397892" cy="646462"/>
              <a:chOff x="1400864" y="1624076"/>
              <a:chExt cx="560368" cy="910439"/>
            </a:xfrm>
          </p:grpSpPr>
          <p:grpSp>
            <p:nvGrpSpPr>
              <p:cNvPr id="250" name="Google Shape;1141;p284"/>
              <p:cNvGrpSpPr/>
              <p:nvPr/>
            </p:nvGrpSpPr>
            <p:grpSpPr>
              <a:xfrm>
                <a:off x="1400864" y="1624076"/>
                <a:ext cx="560368" cy="825149"/>
                <a:chOff x="1342876" y="1647676"/>
                <a:chExt cx="560368" cy="825149"/>
              </a:xfrm>
            </p:grpSpPr>
            <p:sp>
              <p:nvSpPr>
                <p:cNvPr id="1048935"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6"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5"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7"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1" name="Google Shape;1146;p284"/>
            <p:cNvGrpSpPr/>
            <p:nvPr/>
          </p:nvGrpSpPr>
          <p:grpSpPr>
            <a:xfrm>
              <a:off x="6104589" y="3131028"/>
              <a:ext cx="397892" cy="646462"/>
              <a:chOff x="1400864" y="1624076"/>
              <a:chExt cx="560368" cy="910439"/>
            </a:xfrm>
          </p:grpSpPr>
          <p:grpSp>
            <p:nvGrpSpPr>
              <p:cNvPr id="252" name="Google Shape;1147;p284"/>
              <p:cNvGrpSpPr/>
              <p:nvPr/>
            </p:nvGrpSpPr>
            <p:grpSpPr>
              <a:xfrm>
                <a:off x="1400864" y="1624076"/>
                <a:ext cx="560368" cy="825149"/>
                <a:chOff x="1342876" y="1647676"/>
                <a:chExt cx="560368" cy="825149"/>
              </a:xfrm>
            </p:grpSpPr>
            <p:sp>
              <p:nvSpPr>
                <p:cNvPr id="104893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6"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0"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41"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2"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3"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4"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53" name="Google Shape;1156;p284"/>
          <p:cNvGrpSpPr/>
          <p:nvPr/>
        </p:nvGrpSpPr>
        <p:grpSpPr>
          <a:xfrm>
            <a:off x="881517" y="1424144"/>
            <a:ext cx="7361989" cy="646462"/>
            <a:chOff x="881517" y="2219381"/>
            <a:chExt cx="7361989" cy="646462"/>
          </a:xfrm>
        </p:grpSpPr>
        <p:grpSp>
          <p:nvGrpSpPr>
            <p:cNvPr id="254" name="Google Shape;1157;p284"/>
            <p:cNvGrpSpPr/>
            <p:nvPr/>
          </p:nvGrpSpPr>
          <p:grpSpPr>
            <a:xfrm>
              <a:off x="881517" y="2219381"/>
              <a:ext cx="397892" cy="646462"/>
              <a:chOff x="1400864" y="1624076"/>
              <a:chExt cx="560368" cy="910439"/>
            </a:xfrm>
          </p:grpSpPr>
          <p:grpSp>
            <p:nvGrpSpPr>
              <p:cNvPr id="255" name="Google Shape;1158;p284"/>
              <p:cNvGrpSpPr/>
              <p:nvPr/>
            </p:nvGrpSpPr>
            <p:grpSpPr>
              <a:xfrm>
                <a:off x="1400864" y="1624076"/>
                <a:ext cx="560368" cy="825149"/>
                <a:chOff x="1342876" y="1647676"/>
                <a:chExt cx="560368" cy="825149"/>
              </a:xfrm>
            </p:grpSpPr>
            <p:sp>
              <p:nvSpPr>
                <p:cNvPr id="1048945"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6"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7"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7"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6" name="Google Shape;1163;p284"/>
            <p:cNvGrpSpPr/>
            <p:nvPr/>
          </p:nvGrpSpPr>
          <p:grpSpPr>
            <a:xfrm>
              <a:off x="2622541" y="2219381"/>
              <a:ext cx="397892" cy="646462"/>
              <a:chOff x="1400864" y="1624076"/>
              <a:chExt cx="560368" cy="910439"/>
            </a:xfrm>
          </p:grpSpPr>
          <p:grpSp>
            <p:nvGrpSpPr>
              <p:cNvPr id="257" name="Google Shape;1164;p284"/>
              <p:cNvGrpSpPr/>
              <p:nvPr/>
            </p:nvGrpSpPr>
            <p:grpSpPr>
              <a:xfrm>
                <a:off x="1400864" y="1624076"/>
                <a:ext cx="560368" cy="825149"/>
                <a:chOff x="1342876" y="1647676"/>
                <a:chExt cx="560368" cy="825149"/>
              </a:xfrm>
            </p:grpSpPr>
            <p:sp>
              <p:nvSpPr>
                <p:cNvPr id="1048948"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9"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8"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0"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8" name="Google Shape;1169;p284"/>
            <p:cNvGrpSpPr/>
            <p:nvPr/>
          </p:nvGrpSpPr>
          <p:grpSpPr>
            <a:xfrm>
              <a:off x="4363565" y="2219381"/>
              <a:ext cx="397892" cy="646462"/>
              <a:chOff x="1400864" y="1624076"/>
              <a:chExt cx="560368" cy="910439"/>
            </a:xfrm>
          </p:grpSpPr>
          <p:grpSp>
            <p:nvGrpSpPr>
              <p:cNvPr id="259" name="Google Shape;1170;p284"/>
              <p:cNvGrpSpPr/>
              <p:nvPr/>
            </p:nvGrpSpPr>
            <p:grpSpPr>
              <a:xfrm>
                <a:off x="1400864" y="1624076"/>
                <a:ext cx="560368" cy="825149"/>
                <a:chOff x="1342876" y="1647676"/>
                <a:chExt cx="560368" cy="825149"/>
              </a:xfrm>
            </p:grpSpPr>
            <p:sp>
              <p:nvSpPr>
                <p:cNvPr id="104895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3"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0" name="Google Shape;1175;p284"/>
            <p:cNvGrpSpPr/>
            <p:nvPr/>
          </p:nvGrpSpPr>
          <p:grpSpPr>
            <a:xfrm>
              <a:off x="6104589" y="2219381"/>
              <a:ext cx="397892" cy="646462"/>
              <a:chOff x="1400864" y="1624076"/>
              <a:chExt cx="560368" cy="910439"/>
            </a:xfrm>
          </p:grpSpPr>
          <p:grpSp>
            <p:nvGrpSpPr>
              <p:cNvPr id="261" name="Google Shape;1176;p284"/>
              <p:cNvGrpSpPr/>
              <p:nvPr/>
            </p:nvGrpSpPr>
            <p:grpSpPr>
              <a:xfrm>
                <a:off x="1400864" y="1624076"/>
                <a:ext cx="560368" cy="825149"/>
                <a:chOff x="1342876" y="1647676"/>
                <a:chExt cx="560368" cy="825149"/>
              </a:xfrm>
            </p:grpSpPr>
            <p:sp>
              <p:nvSpPr>
                <p:cNvPr id="1048954"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5"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6"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2" name="Google Shape;1181;p284"/>
            <p:cNvGrpSpPr/>
            <p:nvPr/>
          </p:nvGrpSpPr>
          <p:grpSpPr>
            <a:xfrm>
              <a:off x="7845614" y="2219381"/>
              <a:ext cx="397892" cy="646462"/>
              <a:chOff x="1400864" y="1624076"/>
              <a:chExt cx="560368" cy="910439"/>
            </a:xfrm>
          </p:grpSpPr>
          <p:grpSp>
            <p:nvGrpSpPr>
              <p:cNvPr id="263" name="Google Shape;1182;p284"/>
              <p:cNvGrpSpPr/>
              <p:nvPr/>
            </p:nvGrpSpPr>
            <p:grpSpPr>
              <a:xfrm>
                <a:off x="1400864" y="1624076"/>
                <a:ext cx="560368" cy="825149"/>
                <a:chOff x="1342876" y="1647676"/>
                <a:chExt cx="560368" cy="825149"/>
              </a:xfrm>
            </p:grpSpPr>
            <p:sp>
              <p:nvSpPr>
                <p:cNvPr id="1048957"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8"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9"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60"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1"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2"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3"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4"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2097231" name="Google Shape;1193;p285"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038"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9"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81" name="Google Shape;1196;p285"/>
          <p:cNvGrpSpPr/>
          <p:nvPr/>
        </p:nvGrpSpPr>
        <p:grpSpPr>
          <a:xfrm>
            <a:off x="1761518" y="3131028"/>
            <a:ext cx="5620964" cy="646462"/>
            <a:chOff x="881517" y="3131028"/>
            <a:chExt cx="5620964" cy="646462"/>
          </a:xfrm>
        </p:grpSpPr>
        <p:grpSp>
          <p:nvGrpSpPr>
            <p:cNvPr id="282" name="Google Shape;1197;p285"/>
            <p:cNvGrpSpPr/>
            <p:nvPr/>
          </p:nvGrpSpPr>
          <p:grpSpPr>
            <a:xfrm>
              <a:off x="881517" y="3131028"/>
              <a:ext cx="397892" cy="646462"/>
              <a:chOff x="1400864" y="1624076"/>
              <a:chExt cx="560368" cy="910439"/>
            </a:xfrm>
          </p:grpSpPr>
          <p:grpSp>
            <p:nvGrpSpPr>
              <p:cNvPr id="283" name="Google Shape;1198;p285"/>
              <p:cNvGrpSpPr/>
              <p:nvPr/>
            </p:nvGrpSpPr>
            <p:grpSpPr>
              <a:xfrm>
                <a:off x="1400864" y="1624076"/>
                <a:ext cx="560368" cy="825149"/>
                <a:chOff x="1342876" y="1647676"/>
                <a:chExt cx="560368" cy="825149"/>
              </a:xfrm>
            </p:grpSpPr>
            <p:sp>
              <p:nvSpPr>
                <p:cNvPr id="1049040"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1"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4"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4" name="Google Shape;1203;p285"/>
            <p:cNvGrpSpPr/>
            <p:nvPr/>
          </p:nvGrpSpPr>
          <p:grpSpPr>
            <a:xfrm>
              <a:off x="2622541" y="3131028"/>
              <a:ext cx="397892" cy="646462"/>
              <a:chOff x="1400864" y="1624076"/>
              <a:chExt cx="560368" cy="910439"/>
            </a:xfrm>
          </p:grpSpPr>
          <p:grpSp>
            <p:nvGrpSpPr>
              <p:cNvPr id="285" name="Google Shape;1204;p285"/>
              <p:cNvGrpSpPr/>
              <p:nvPr/>
            </p:nvGrpSpPr>
            <p:grpSpPr>
              <a:xfrm>
                <a:off x="1400864" y="1624076"/>
                <a:ext cx="560368" cy="825149"/>
                <a:chOff x="1342876" y="1647676"/>
                <a:chExt cx="560368" cy="825149"/>
              </a:xfrm>
            </p:grpSpPr>
            <p:sp>
              <p:nvSpPr>
                <p:cNvPr id="1049043"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4"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5"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5"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6" name="Google Shape;1209;p285"/>
            <p:cNvGrpSpPr/>
            <p:nvPr/>
          </p:nvGrpSpPr>
          <p:grpSpPr>
            <a:xfrm>
              <a:off x="4363565" y="3131028"/>
              <a:ext cx="397892" cy="646462"/>
              <a:chOff x="1400864" y="1624076"/>
              <a:chExt cx="560368" cy="910439"/>
            </a:xfrm>
          </p:grpSpPr>
          <p:grpSp>
            <p:nvGrpSpPr>
              <p:cNvPr id="287" name="Google Shape;1210;p285"/>
              <p:cNvGrpSpPr/>
              <p:nvPr/>
            </p:nvGrpSpPr>
            <p:grpSpPr>
              <a:xfrm>
                <a:off x="1400864" y="1624076"/>
                <a:ext cx="560368" cy="825149"/>
                <a:chOff x="1342876" y="1647676"/>
                <a:chExt cx="560368" cy="825149"/>
              </a:xfrm>
            </p:grpSpPr>
            <p:sp>
              <p:nvSpPr>
                <p:cNvPr id="1049046"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7"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6"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8"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8" name="Google Shape;1215;p285"/>
            <p:cNvGrpSpPr/>
            <p:nvPr/>
          </p:nvGrpSpPr>
          <p:grpSpPr>
            <a:xfrm>
              <a:off x="6104589" y="3131028"/>
              <a:ext cx="397892" cy="646462"/>
              <a:chOff x="1400864" y="1624076"/>
              <a:chExt cx="560368" cy="910439"/>
            </a:xfrm>
          </p:grpSpPr>
          <p:grpSp>
            <p:nvGrpSpPr>
              <p:cNvPr id="289" name="Google Shape;1216;p285"/>
              <p:cNvGrpSpPr/>
              <p:nvPr/>
            </p:nvGrpSpPr>
            <p:grpSpPr>
              <a:xfrm>
                <a:off x="1400864" y="1624076"/>
                <a:ext cx="560368" cy="825149"/>
                <a:chOff x="1342876" y="1647676"/>
                <a:chExt cx="560368" cy="825149"/>
              </a:xfrm>
            </p:grpSpPr>
            <p:sp>
              <p:nvSpPr>
                <p:cNvPr id="1049049"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0"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7"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1"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52"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3"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4"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5"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90" name="Google Shape;1225;p285"/>
          <p:cNvGrpSpPr/>
          <p:nvPr/>
        </p:nvGrpSpPr>
        <p:grpSpPr>
          <a:xfrm>
            <a:off x="881517" y="1424144"/>
            <a:ext cx="7361989" cy="646462"/>
            <a:chOff x="881517" y="2219381"/>
            <a:chExt cx="7361989" cy="646462"/>
          </a:xfrm>
        </p:grpSpPr>
        <p:grpSp>
          <p:nvGrpSpPr>
            <p:cNvPr id="291" name="Google Shape;1226;p285"/>
            <p:cNvGrpSpPr/>
            <p:nvPr/>
          </p:nvGrpSpPr>
          <p:grpSpPr>
            <a:xfrm>
              <a:off x="881517" y="2219381"/>
              <a:ext cx="397892" cy="646462"/>
              <a:chOff x="1400864" y="1624076"/>
              <a:chExt cx="560368" cy="910439"/>
            </a:xfrm>
          </p:grpSpPr>
          <p:grpSp>
            <p:nvGrpSpPr>
              <p:cNvPr id="292" name="Google Shape;1227;p285"/>
              <p:cNvGrpSpPr/>
              <p:nvPr/>
            </p:nvGrpSpPr>
            <p:grpSpPr>
              <a:xfrm>
                <a:off x="1400864" y="1624076"/>
                <a:ext cx="560368" cy="825149"/>
                <a:chOff x="1342876" y="1647676"/>
                <a:chExt cx="560368" cy="825149"/>
              </a:xfrm>
            </p:grpSpPr>
            <p:sp>
              <p:nvSpPr>
                <p:cNvPr id="1049056"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7"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8"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8"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1232;p285"/>
            <p:cNvGrpSpPr/>
            <p:nvPr/>
          </p:nvGrpSpPr>
          <p:grpSpPr>
            <a:xfrm>
              <a:off x="2622541" y="2219381"/>
              <a:ext cx="397892" cy="646462"/>
              <a:chOff x="1400864" y="1624076"/>
              <a:chExt cx="560368" cy="910439"/>
            </a:xfrm>
          </p:grpSpPr>
          <p:grpSp>
            <p:nvGrpSpPr>
              <p:cNvPr id="294" name="Google Shape;1233;p285"/>
              <p:cNvGrpSpPr/>
              <p:nvPr/>
            </p:nvGrpSpPr>
            <p:grpSpPr>
              <a:xfrm>
                <a:off x="1400864" y="1624076"/>
                <a:ext cx="560368" cy="825149"/>
                <a:chOff x="1342876" y="1647676"/>
                <a:chExt cx="560368" cy="825149"/>
              </a:xfrm>
            </p:grpSpPr>
            <p:sp>
              <p:nvSpPr>
                <p:cNvPr id="1049059"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0"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1"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 name="Google Shape;1238;p285"/>
            <p:cNvGrpSpPr/>
            <p:nvPr/>
          </p:nvGrpSpPr>
          <p:grpSpPr>
            <a:xfrm>
              <a:off x="4363565" y="2219381"/>
              <a:ext cx="397892" cy="646462"/>
              <a:chOff x="1400864" y="1624076"/>
              <a:chExt cx="560368" cy="910439"/>
            </a:xfrm>
          </p:grpSpPr>
          <p:grpSp>
            <p:nvGrpSpPr>
              <p:cNvPr id="296" name="Google Shape;1239;p285"/>
              <p:cNvGrpSpPr/>
              <p:nvPr/>
            </p:nvGrpSpPr>
            <p:grpSpPr>
              <a:xfrm>
                <a:off x="1400864" y="1624076"/>
                <a:ext cx="560368" cy="825149"/>
                <a:chOff x="1342876" y="1647676"/>
                <a:chExt cx="560368" cy="825149"/>
              </a:xfrm>
            </p:grpSpPr>
            <p:sp>
              <p:nvSpPr>
                <p:cNvPr id="1049062"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3"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4"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7" name="Google Shape;1244;p285"/>
            <p:cNvGrpSpPr/>
            <p:nvPr/>
          </p:nvGrpSpPr>
          <p:grpSpPr>
            <a:xfrm>
              <a:off x="6104589" y="2219381"/>
              <a:ext cx="397892" cy="646462"/>
              <a:chOff x="1400864" y="1624076"/>
              <a:chExt cx="560368" cy="910439"/>
            </a:xfrm>
          </p:grpSpPr>
          <p:grpSp>
            <p:nvGrpSpPr>
              <p:cNvPr id="298" name="Google Shape;1245;p285"/>
              <p:cNvGrpSpPr/>
              <p:nvPr/>
            </p:nvGrpSpPr>
            <p:grpSpPr>
              <a:xfrm>
                <a:off x="1400864" y="1624076"/>
                <a:ext cx="560368" cy="825149"/>
                <a:chOff x="1342876" y="1647676"/>
                <a:chExt cx="560368" cy="825149"/>
              </a:xfrm>
            </p:grpSpPr>
            <p:sp>
              <p:nvSpPr>
                <p:cNvPr id="1049065"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6"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7"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 name="Google Shape;1250;p285"/>
            <p:cNvGrpSpPr/>
            <p:nvPr/>
          </p:nvGrpSpPr>
          <p:grpSpPr>
            <a:xfrm>
              <a:off x="7845614" y="2219381"/>
              <a:ext cx="397892" cy="646462"/>
              <a:chOff x="1400864" y="1624076"/>
              <a:chExt cx="560368" cy="910439"/>
            </a:xfrm>
          </p:grpSpPr>
          <p:grpSp>
            <p:nvGrpSpPr>
              <p:cNvPr id="300" name="Google Shape;1251;p285"/>
              <p:cNvGrpSpPr/>
              <p:nvPr/>
            </p:nvGrpSpPr>
            <p:grpSpPr>
              <a:xfrm>
                <a:off x="1400864" y="1624076"/>
                <a:ext cx="560368" cy="825149"/>
                <a:chOff x="1342876" y="1647676"/>
                <a:chExt cx="560368" cy="825149"/>
              </a:xfrm>
            </p:grpSpPr>
            <p:sp>
              <p:nvSpPr>
                <p:cNvPr id="1049068"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9"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70"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71"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2"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3"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4"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5"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2097297" name="Google Shape;1262;p286"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545"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6"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0" name="Google Shape;1265;p286"/>
          <p:cNvGrpSpPr/>
          <p:nvPr/>
        </p:nvGrpSpPr>
        <p:grpSpPr>
          <a:xfrm>
            <a:off x="1761518" y="3131028"/>
            <a:ext cx="5620964" cy="646462"/>
            <a:chOff x="881517" y="3131028"/>
            <a:chExt cx="5620964" cy="646462"/>
          </a:xfrm>
        </p:grpSpPr>
        <p:grpSp>
          <p:nvGrpSpPr>
            <p:cNvPr id="441" name="Google Shape;1266;p286"/>
            <p:cNvGrpSpPr/>
            <p:nvPr/>
          </p:nvGrpSpPr>
          <p:grpSpPr>
            <a:xfrm>
              <a:off x="881517" y="3131028"/>
              <a:ext cx="397892" cy="646462"/>
              <a:chOff x="1400864" y="1624076"/>
              <a:chExt cx="560368" cy="910439"/>
            </a:xfrm>
          </p:grpSpPr>
          <p:grpSp>
            <p:nvGrpSpPr>
              <p:cNvPr id="442" name="Google Shape;1267;p286"/>
              <p:cNvGrpSpPr/>
              <p:nvPr/>
            </p:nvGrpSpPr>
            <p:grpSpPr>
              <a:xfrm>
                <a:off x="1400864" y="1624076"/>
                <a:ext cx="560368" cy="825149"/>
                <a:chOff x="1342876" y="1647676"/>
                <a:chExt cx="560368" cy="825149"/>
              </a:xfrm>
            </p:grpSpPr>
            <p:sp>
              <p:nvSpPr>
                <p:cNvPr id="1049547"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8"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7"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9"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3" name="Google Shape;1272;p286"/>
            <p:cNvGrpSpPr/>
            <p:nvPr/>
          </p:nvGrpSpPr>
          <p:grpSpPr>
            <a:xfrm>
              <a:off x="2622541" y="3131028"/>
              <a:ext cx="397892" cy="646462"/>
              <a:chOff x="1400864" y="1624076"/>
              <a:chExt cx="560368" cy="910439"/>
            </a:xfrm>
          </p:grpSpPr>
          <p:grpSp>
            <p:nvGrpSpPr>
              <p:cNvPr id="444" name="Google Shape;1273;p286"/>
              <p:cNvGrpSpPr/>
              <p:nvPr/>
            </p:nvGrpSpPr>
            <p:grpSpPr>
              <a:xfrm>
                <a:off x="1400864" y="1624076"/>
                <a:ext cx="560368" cy="825149"/>
                <a:chOff x="1342876" y="1647676"/>
                <a:chExt cx="560368" cy="825149"/>
              </a:xfrm>
            </p:grpSpPr>
            <p:sp>
              <p:nvSpPr>
                <p:cNvPr id="1049550"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1"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8"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2"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5" name="Google Shape;1278;p286"/>
            <p:cNvGrpSpPr/>
            <p:nvPr/>
          </p:nvGrpSpPr>
          <p:grpSpPr>
            <a:xfrm>
              <a:off x="4363565" y="3131028"/>
              <a:ext cx="397892" cy="646462"/>
              <a:chOff x="1400864" y="1624076"/>
              <a:chExt cx="560368" cy="910439"/>
            </a:xfrm>
          </p:grpSpPr>
          <p:grpSp>
            <p:nvGrpSpPr>
              <p:cNvPr id="446" name="Google Shape;1279;p286"/>
              <p:cNvGrpSpPr/>
              <p:nvPr/>
            </p:nvGrpSpPr>
            <p:grpSpPr>
              <a:xfrm>
                <a:off x="1400864" y="1624076"/>
                <a:ext cx="560368" cy="825149"/>
                <a:chOff x="1342876" y="1647676"/>
                <a:chExt cx="560368" cy="825149"/>
              </a:xfrm>
            </p:grpSpPr>
            <p:sp>
              <p:nvSpPr>
                <p:cNvPr id="1049553"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4"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9"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5"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7" name="Google Shape;1284;p286"/>
            <p:cNvGrpSpPr/>
            <p:nvPr/>
          </p:nvGrpSpPr>
          <p:grpSpPr>
            <a:xfrm>
              <a:off x="6104589" y="3131028"/>
              <a:ext cx="397892" cy="646462"/>
              <a:chOff x="1400864" y="1624076"/>
              <a:chExt cx="560368" cy="910439"/>
            </a:xfrm>
          </p:grpSpPr>
          <p:grpSp>
            <p:nvGrpSpPr>
              <p:cNvPr id="448" name="Google Shape;1285;p286"/>
              <p:cNvGrpSpPr/>
              <p:nvPr/>
            </p:nvGrpSpPr>
            <p:grpSpPr>
              <a:xfrm>
                <a:off x="1400864" y="1624076"/>
                <a:ext cx="560368" cy="825149"/>
                <a:chOff x="1342876" y="1647676"/>
                <a:chExt cx="560368" cy="825149"/>
              </a:xfrm>
            </p:grpSpPr>
            <p:sp>
              <p:nvSpPr>
                <p:cNvPr id="104955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0"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8"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59"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0"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1"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2"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49" name="Google Shape;1294;p286"/>
          <p:cNvGrpSpPr/>
          <p:nvPr/>
        </p:nvGrpSpPr>
        <p:grpSpPr>
          <a:xfrm>
            <a:off x="881517" y="1424144"/>
            <a:ext cx="7361989" cy="646462"/>
            <a:chOff x="881517" y="2219381"/>
            <a:chExt cx="7361989" cy="646462"/>
          </a:xfrm>
        </p:grpSpPr>
        <p:grpSp>
          <p:nvGrpSpPr>
            <p:cNvPr id="450" name="Google Shape;1295;p286"/>
            <p:cNvGrpSpPr/>
            <p:nvPr/>
          </p:nvGrpSpPr>
          <p:grpSpPr>
            <a:xfrm>
              <a:off x="881517" y="2219381"/>
              <a:ext cx="397892" cy="646462"/>
              <a:chOff x="1400864" y="1624076"/>
              <a:chExt cx="560368" cy="910439"/>
            </a:xfrm>
          </p:grpSpPr>
          <p:grpSp>
            <p:nvGrpSpPr>
              <p:cNvPr id="451" name="Google Shape;1296;p286"/>
              <p:cNvGrpSpPr/>
              <p:nvPr/>
            </p:nvGrpSpPr>
            <p:grpSpPr>
              <a:xfrm>
                <a:off x="1400864" y="1624076"/>
                <a:ext cx="560368" cy="825149"/>
                <a:chOff x="1342876" y="1647676"/>
                <a:chExt cx="560368" cy="825149"/>
              </a:xfrm>
            </p:grpSpPr>
            <p:sp>
              <p:nvSpPr>
                <p:cNvPr id="1049563"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4"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1"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5"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2" name="Google Shape;1301;p286"/>
            <p:cNvGrpSpPr/>
            <p:nvPr/>
          </p:nvGrpSpPr>
          <p:grpSpPr>
            <a:xfrm>
              <a:off x="2622541" y="2219381"/>
              <a:ext cx="397892" cy="646462"/>
              <a:chOff x="1400864" y="1624076"/>
              <a:chExt cx="560368" cy="910439"/>
            </a:xfrm>
          </p:grpSpPr>
          <p:grpSp>
            <p:nvGrpSpPr>
              <p:cNvPr id="453" name="Google Shape;1302;p286"/>
              <p:cNvGrpSpPr/>
              <p:nvPr/>
            </p:nvGrpSpPr>
            <p:grpSpPr>
              <a:xfrm>
                <a:off x="1400864" y="1624076"/>
                <a:ext cx="560368" cy="825149"/>
                <a:chOff x="1342876" y="1647676"/>
                <a:chExt cx="560368" cy="825149"/>
              </a:xfrm>
            </p:grpSpPr>
            <p:sp>
              <p:nvSpPr>
                <p:cNvPr id="1049566"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7"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2"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8"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4" name="Google Shape;1307;p286"/>
            <p:cNvGrpSpPr/>
            <p:nvPr/>
          </p:nvGrpSpPr>
          <p:grpSpPr>
            <a:xfrm>
              <a:off x="4363565" y="2219381"/>
              <a:ext cx="397892" cy="646462"/>
              <a:chOff x="1400864" y="1624076"/>
              <a:chExt cx="560368" cy="910439"/>
            </a:xfrm>
          </p:grpSpPr>
          <p:grpSp>
            <p:nvGrpSpPr>
              <p:cNvPr id="455" name="Google Shape;1308;p286"/>
              <p:cNvGrpSpPr/>
              <p:nvPr/>
            </p:nvGrpSpPr>
            <p:grpSpPr>
              <a:xfrm>
                <a:off x="1400864" y="1624076"/>
                <a:ext cx="560368" cy="825149"/>
                <a:chOff x="1342876" y="1647676"/>
                <a:chExt cx="560368" cy="825149"/>
              </a:xfrm>
            </p:grpSpPr>
            <p:sp>
              <p:nvSpPr>
                <p:cNvPr id="104956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3"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1"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6" name="Google Shape;1313;p286"/>
            <p:cNvGrpSpPr/>
            <p:nvPr/>
          </p:nvGrpSpPr>
          <p:grpSpPr>
            <a:xfrm>
              <a:off x="6104589" y="2219381"/>
              <a:ext cx="397892" cy="646462"/>
              <a:chOff x="1400864" y="1624076"/>
              <a:chExt cx="560368" cy="910439"/>
            </a:xfrm>
          </p:grpSpPr>
          <p:grpSp>
            <p:nvGrpSpPr>
              <p:cNvPr id="457" name="Google Shape;1314;p286"/>
              <p:cNvGrpSpPr/>
              <p:nvPr/>
            </p:nvGrpSpPr>
            <p:grpSpPr>
              <a:xfrm>
                <a:off x="1400864" y="1624076"/>
                <a:ext cx="560368" cy="825149"/>
                <a:chOff x="1342876" y="1647676"/>
                <a:chExt cx="560368" cy="825149"/>
              </a:xfrm>
            </p:grpSpPr>
            <p:sp>
              <p:nvSpPr>
                <p:cNvPr id="1049572"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3"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4"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4"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8" name="Google Shape;1319;p286"/>
            <p:cNvGrpSpPr/>
            <p:nvPr/>
          </p:nvGrpSpPr>
          <p:grpSpPr>
            <a:xfrm>
              <a:off x="7845614" y="2219381"/>
              <a:ext cx="397892" cy="646462"/>
              <a:chOff x="1400864" y="1624076"/>
              <a:chExt cx="560368" cy="910439"/>
            </a:xfrm>
          </p:grpSpPr>
          <p:grpSp>
            <p:nvGrpSpPr>
              <p:cNvPr id="459" name="Google Shape;1320;p286"/>
              <p:cNvGrpSpPr/>
              <p:nvPr/>
            </p:nvGrpSpPr>
            <p:grpSpPr>
              <a:xfrm>
                <a:off x="1400864" y="1624076"/>
                <a:ext cx="560368" cy="825149"/>
                <a:chOff x="1342876" y="1647676"/>
                <a:chExt cx="560368" cy="825149"/>
              </a:xfrm>
            </p:grpSpPr>
            <p:sp>
              <p:nvSpPr>
                <p:cNvPr id="1049575"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6"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5"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7"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78"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79"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0"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1"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2"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2097240" name="Google Shape;1331;p28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140"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1"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1334;p287"/>
          <p:cNvGrpSpPr/>
          <p:nvPr/>
        </p:nvGrpSpPr>
        <p:grpSpPr>
          <a:xfrm>
            <a:off x="881517" y="3131028"/>
            <a:ext cx="7361989" cy="646462"/>
            <a:chOff x="881517" y="2219381"/>
            <a:chExt cx="7361989" cy="646462"/>
          </a:xfrm>
        </p:grpSpPr>
        <p:grpSp>
          <p:nvGrpSpPr>
            <p:cNvPr id="325" name="Google Shape;1335;p287"/>
            <p:cNvGrpSpPr/>
            <p:nvPr/>
          </p:nvGrpSpPr>
          <p:grpSpPr>
            <a:xfrm>
              <a:off x="881517" y="2219381"/>
              <a:ext cx="397892" cy="646462"/>
              <a:chOff x="1400864" y="1624076"/>
              <a:chExt cx="560368" cy="910439"/>
            </a:xfrm>
          </p:grpSpPr>
          <p:grpSp>
            <p:nvGrpSpPr>
              <p:cNvPr id="326" name="Google Shape;1336;p287"/>
              <p:cNvGrpSpPr/>
              <p:nvPr/>
            </p:nvGrpSpPr>
            <p:grpSpPr>
              <a:xfrm>
                <a:off x="1400864" y="1624076"/>
                <a:ext cx="560368" cy="825149"/>
                <a:chOff x="1342876" y="1647676"/>
                <a:chExt cx="560368" cy="825149"/>
              </a:xfrm>
            </p:grpSpPr>
            <p:sp>
              <p:nvSpPr>
                <p:cNvPr id="1049142"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3"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3"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4"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7" name="Google Shape;1341;p287"/>
            <p:cNvGrpSpPr/>
            <p:nvPr/>
          </p:nvGrpSpPr>
          <p:grpSpPr>
            <a:xfrm>
              <a:off x="2622541" y="2219381"/>
              <a:ext cx="397892" cy="646462"/>
              <a:chOff x="1400864" y="1624076"/>
              <a:chExt cx="560368" cy="910439"/>
            </a:xfrm>
          </p:grpSpPr>
          <p:grpSp>
            <p:nvGrpSpPr>
              <p:cNvPr id="328" name="Google Shape;1342;p287"/>
              <p:cNvGrpSpPr/>
              <p:nvPr/>
            </p:nvGrpSpPr>
            <p:grpSpPr>
              <a:xfrm>
                <a:off x="1400864" y="1624076"/>
                <a:ext cx="560368" cy="825149"/>
                <a:chOff x="1342876" y="1647676"/>
                <a:chExt cx="560368" cy="825149"/>
              </a:xfrm>
            </p:grpSpPr>
            <p:sp>
              <p:nvSpPr>
                <p:cNvPr id="1049145"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6"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4"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7"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9" name="Google Shape;1347;p287"/>
            <p:cNvGrpSpPr/>
            <p:nvPr/>
          </p:nvGrpSpPr>
          <p:grpSpPr>
            <a:xfrm>
              <a:off x="4363565" y="2219381"/>
              <a:ext cx="397892" cy="646462"/>
              <a:chOff x="1400864" y="1624076"/>
              <a:chExt cx="560368" cy="910439"/>
            </a:xfrm>
          </p:grpSpPr>
          <p:grpSp>
            <p:nvGrpSpPr>
              <p:cNvPr id="330" name="Google Shape;1348;p287"/>
              <p:cNvGrpSpPr/>
              <p:nvPr/>
            </p:nvGrpSpPr>
            <p:grpSpPr>
              <a:xfrm>
                <a:off x="1400864" y="1624076"/>
                <a:ext cx="560368" cy="825149"/>
                <a:chOff x="1342876" y="1647676"/>
                <a:chExt cx="560368" cy="825149"/>
              </a:xfrm>
            </p:grpSpPr>
            <p:sp>
              <p:nvSpPr>
                <p:cNvPr id="1049148"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9"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5"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0"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1" name="Google Shape;1353;p287"/>
            <p:cNvGrpSpPr/>
            <p:nvPr/>
          </p:nvGrpSpPr>
          <p:grpSpPr>
            <a:xfrm>
              <a:off x="6104589" y="2219381"/>
              <a:ext cx="397892" cy="646462"/>
              <a:chOff x="1400864" y="1624076"/>
              <a:chExt cx="560368" cy="910439"/>
            </a:xfrm>
          </p:grpSpPr>
          <p:grpSp>
            <p:nvGrpSpPr>
              <p:cNvPr id="332" name="Google Shape;1354;p287"/>
              <p:cNvGrpSpPr/>
              <p:nvPr/>
            </p:nvGrpSpPr>
            <p:grpSpPr>
              <a:xfrm>
                <a:off x="1400864" y="1624076"/>
                <a:ext cx="560368" cy="825149"/>
                <a:chOff x="1342876" y="1647676"/>
                <a:chExt cx="560368" cy="825149"/>
              </a:xfrm>
            </p:grpSpPr>
            <p:sp>
              <p:nvSpPr>
                <p:cNvPr id="1049151"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2"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6"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3"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1359;p287"/>
            <p:cNvGrpSpPr/>
            <p:nvPr/>
          </p:nvGrpSpPr>
          <p:grpSpPr>
            <a:xfrm>
              <a:off x="7845614" y="2219381"/>
              <a:ext cx="397892" cy="646462"/>
              <a:chOff x="1400864" y="1624076"/>
              <a:chExt cx="560368" cy="910439"/>
            </a:xfrm>
          </p:grpSpPr>
          <p:grpSp>
            <p:nvGrpSpPr>
              <p:cNvPr id="334" name="Google Shape;1360;p287"/>
              <p:cNvGrpSpPr/>
              <p:nvPr/>
            </p:nvGrpSpPr>
            <p:grpSpPr>
              <a:xfrm>
                <a:off x="1400864" y="1624076"/>
                <a:ext cx="560368" cy="825149"/>
                <a:chOff x="1342876" y="1647676"/>
                <a:chExt cx="560368" cy="825149"/>
              </a:xfrm>
            </p:grpSpPr>
            <p:sp>
              <p:nvSpPr>
                <p:cNvPr id="1049154"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5"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7"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6"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57"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8"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9"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0"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1"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335" name="Google Shape;1370;p287"/>
          <p:cNvGrpSpPr/>
          <p:nvPr/>
        </p:nvGrpSpPr>
        <p:grpSpPr>
          <a:xfrm>
            <a:off x="881517" y="1424144"/>
            <a:ext cx="7361989" cy="646462"/>
            <a:chOff x="881517" y="2219381"/>
            <a:chExt cx="7361989" cy="646462"/>
          </a:xfrm>
        </p:grpSpPr>
        <p:grpSp>
          <p:nvGrpSpPr>
            <p:cNvPr id="336" name="Google Shape;1371;p287"/>
            <p:cNvGrpSpPr/>
            <p:nvPr/>
          </p:nvGrpSpPr>
          <p:grpSpPr>
            <a:xfrm>
              <a:off x="881517" y="2219381"/>
              <a:ext cx="397892" cy="646462"/>
              <a:chOff x="1400864" y="1624076"/>
              <a:chExt cx="560368" cy="910439"/>
            </a:xfrm>
          </p:grpSpPr>
          <p:grpSp>
            <p:nvGrpSpPr>
              <p:cNvPr id="337" name="Google Shape;1372;p287"/>
              <p:cNvGrpSpPr/>
              <p:nvPr/>
            </p:nvGrpSpPr>
            <p:grpSpPr>
              <a:xfrm>
                <a:off x="1400864" y="1624076"/>
                <a:ext cx="560368" cy="825149"/>
                <a:chOff x="1342876" y="1647676"/>
                <a:chExt cx="560368" cy="825149"/>
              </a:xfrm>
            </p:grpSpPr>
            <p:sp>
              <p:nvSpPr>
                <p:cNvPr id="1049162"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8"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4"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8" name="Google Shape;1377;p287"/>
            <p:cNvGrpSpPr/>
            <p:nvPr/>
          </p:nvGrpSpPr>
          <p:grpSpPr>
            <a:xfrm>
              <a:off x="2622541" y="2219381"/>
              <a:ext cx="397892" cy="646462"/>
              <a:chOff x="1400864" y="1624076"/>
              <a:chExt cx="560368" cy="910439"/>
            </a:xfrm>
          </p:grpSpPr>
          <p:grpSp>
            <p:nvGrpSpPr>
              <p:cNvPr id="339" name="Google Shape;1378;p287"/>
              <p:cNvGrpSpPr/>
              <p:nvPr/>
            </p:nvGrpSpPr>
            <p:grpSpPr>
              <a:xfrm>
                <a:off x="1400864" y="1624076"/>
                <a:ext cx="560368" cy="825149"/>
                <a:chOff x="1342876" y="1647676"/>
                <a:chExt cx="560368" cy="825149"/>
              </a:xfrm>
            </p:grpSpPr>
            <p:sp>
              <p:nvSpPr>
                <p:cNvPr id="1049165"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6"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9"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7"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 name="Google Shape;1383;p287"/>
            <p:cNvGrpSpPr/>
            <p:nvPr/>
          </p:nvGrpSpPr>
          <p:grpSpPr>
            <a:xfrm>
              <a:off x="4363565" y="2219381"/>
              <a:ext cx="397892" cy="646462"/>
              <a:chOff x="1400864" y="1624076"/>
              <a:chExt cx="560368" cy="910439"/>
            </a:xfrm>
          </p:grpSpPr>
          <p:grpSp>
            <p:nvGrpSpPr>
              <p:cNvPr id="341" name="Google Shape;1384;p287"/>
              <p:cNvGrpSpPr/>
              <p:nvPr/>
            </p:nvGrpSpPr>
            <p:grpSpPr>
              <a:xfrm>
                <a:off x="1400864" y="1624076"/>
                <a:ext cx="560368" cy="825149"/>
                <a:chOff x="1342876" y="1647676"/>
                <a:chExt cx="560368" cy="825149"/>
              </a:xfrm>
            </p:grpSpPr>
            <p:sp>
              <p:nvSpPr>
                <p:cNvPr id="1049168"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9"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0"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0"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2" name="Google Shape;1389;p287"/>
            <p:cNvGrpSpPr/>
            <p:nvPr/>
          </p:nvGrpSpPr>
          <p:grpSpPr>
            <a:xfrm>
              <a:off x="6104589" y="2219381"/>
              <a:ext cx="397892" cy="646462"/>
              <a:chOff x="1400864" y="1624076"/>
              <a:chExt cx="560368" cy="910439"/>
            </a:xfrm>
          </p:grpSpPr>
          <p:grpSp>
            <p:nvGrpSpPr>
              <p:cNvPr id="343" name="Google Shape;1390;p287"/>
              <p:cNvGrpSpPr/>
              <p:nvPr/>
            </p:nvGrpSpPr>
            <p:grpSpPr>
              <a:xfrm>
                <a:off x="1400864" y="1624076"/>
                <a:ext cx="560368" cy="825149"/>
                <a:chOff x="1342876" y="1647676"/>
                <a:chExt cx="560368" cy="825149"/>
              </a:xfrm>
            </p:grpSpPr>
            <p:sp>
              <p:nvSpPr>
                <p:cNvPr id="104917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1"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3"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4" name="Google Shape;1395;p287"/>
            <p:cNvGrpSpPr/>
            <p:nvPr/>
          </p:nvGrpSpPr>
          <p:grpSpPr>
            <a:xfrm>
              <a:off x="7845614" y="2219381"/>
              <a:ext cx="397892" cy="646462"/>
              <a:chOff x="1400864" y="1624076"/>
              <a:chExt cx="560368" cy="910439"/>
            </a:xfrm>
          </p:grpSpPr>
          <p:grpSp>
            <p:nvGrpSpPr>
              <p:cNvPr id="345" name="Google Shape;1396;p287"/>
              <p:cNvGrpSpPr/>
              <p:nvPr/>
            </p:nvGrpSpPr>
            <p:grpSpPr>
              <a:xfrm>
                <a:off x="1400864" y="1624076"/>
                <a:ext cx="560368" cy="825149"/>
                <a:chOff x="1342876" y="1647676"/>
                <a:chExt cx="560368" cy="825149"/>
              </a:xfrm>
            </p:grpSpPr>
            <p:sp>
              <p:nvSpPr>
                <p:cNvPr id="1049174"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5"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2"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6"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77"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8"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9"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0"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1"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2097303" name="Google Shape;1407;p28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647"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8"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6" name="Google Shape;1410;p288"/>
          <p:cNvGrpSpPr/>
          <p:nvPr/>
        </p:nvGrpSpPr>
        <p:grpSpPr>
          <a:xfrm>
            <a:off x="2805107" y="1224889"/>
            <a:ext cx="3533786" cy="3185052"/>
            <a:chOff x="2801099" y="1114361"/>
            <a:chExt cx="3533786" cy="3185052"/>
          </a:xfrm>
        </p:grpSpPr>
        <p:grpSp>
          <p:nvGrpSpPr>
            <p:cNvPr id="487" name="Google Shape;1411;p288"/>
            <p:cNvGrpSpPr/>
            <p:nvPr/>
          </p:nvGrpSpPr>
          <p:grpSpPr>
            <a:xfrm>
              <a:off x="2801099" y="1228944"/>
              <a:ext cx="3533786" cy="2955886"/>
              <a:chOff x="2801099" y="1066147"/>
              <a:chExt cx="3533786" cy="2955886"/>
            </a:xfrm>
          </p:grpSpPr>
          <p:grpSp>
            <p:nvGrpSpPr>
              <p:cNvPr id="488" name="Google Shape;1412;p288"/>
              <p:cNvGrpSpPr/>
              <p:nvPr/>
            </p:nvGrpSpPr>
            <p:grpSpPr>
              <a:xfrm>
                <a:off x="6252959" y="1066147"/>
                <a:ext cx="81926" cy="2955886"/>
                <a:chOff x="6252959" y="1066147"/>
                <a:chExt cx="81926" cy="2955886"/>
              </a:xfrm>
            </p:grpSpPr>
            <p:sp>
              <p:nvSpPr>
                <p:cNvPr id="1049649"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0"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1"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2"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3"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89" name="Google Shape;1418;p288"/>
              <p:cNvGrpSpPr/>
              <p:nvPr/>
            </p:nvGrpSpPr>
            <p:grpSpPr>
              <a:xfrm>
                <a:off x="2801099" y="1066147"/>
                <a:ext cx="81926" cy="2955886"/>
                <a:chOff x="2801099" y="1066147"/>
                <a:chExt cx="81926" cy="2955886"/>
              </a:xfrm>
            </p:grpSpPr>
            <p:sp>
              <p:nvSpPr>
                <p:cNvPr id="1049654"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5"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6"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7"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8"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490" name="Google Shape;1424;p288"/>
            <p:cNvGrpSpPr/>
            <p:nvPr/>
          </p:nvGrpSpPr>
          <p:grpSpPr>
            <a:xfrm>
              <a:off x="2975830" y="1114361"/>
              <a:ext cx="3184323" cy="3185052"/>
              <a:chOff x="2908735" y="1068601"/>
              <a:chExt cx="3326530" cy="3327292"/>
            </a:xfrm>
          </p:grpSpPr>
          <p:sp>
            <p:nvSpPr>
              <p:cNvPr id="1049659"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0"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1"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2"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3"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4"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5"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6"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7"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8"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9"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0"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1"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2"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3"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4"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5"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6"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7"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8"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9"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0"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1"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2"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3"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4"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5"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6"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7"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8"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9"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90"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049691"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2"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3"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4"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5"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6"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7"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8"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9"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0"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2097191" name="Google Shape;1468;p28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725"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6"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049301" name="Google Shape;1472;p290" descr="Background pattern  Description automatically generated"/>
          <p:cNvSpPr/>
          <p:nvPr/>
        </p:nvSpPr>
        <p:spPr>
          <a:xfrm>
            <a:off x="0" y="0"/>
            <a:ext cx="9144001" cy="5143500"/>
          </a:xfrm>
          <a:prstGeom prst="rect">
            <a:avLst/>
          </a:prstGeom>
          <a:solidFill>
            <a:srgbClr val="FFFFFF"/>
          </a:solidFill>
          <a:ln>
            <a:noFill/>
          </a:ln>
        </p:spPr>
      </p:sp>
      <p:pic>
        <p:nvPicPr>
          <p:cNvPr id="2097253" name="Google Shape;1473;p29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379" name="Google Shape;1474;p290"/>
          <p:cNvGrpSpPr/>
          <p:nvPr/>
        </p:nvGrpSpPr>
        <p:grpSpPr>
          <a:xfrm>
            <a:off x="2263140" y="1653932"/>
            <a:ext cx="4747260" cy="830997"/>
            <a:chOff x="2263140" y="1779657"/>
            <a:chExt cx="4747260" cy="830997"/>
          </a:xfrm>
        </p:grpSpPr>
        <p:cxnSp>
          <p:nvCxnSpPr>
            <p:cNvPr id="3145821"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9302"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9303"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048752" name="Google Shape;1479;p291" descr="Background pattern  Description automatically generated"/>
          <p:cNvSpPr/>
          <p:nvPr/>
        </p:nvSpPr>
        <p:spPr>
          <a:xfrm>
            <a:off x="0" y="0"/>
            <a:ext cx="9144001" cy="5143500"/>
          </a:xfrm>
          <a:prstGeom prst="rect">
            <a:avLst/>
          </a:prstGeom>
          <a:solidFill>
            <a:srgbClr val="FFFFFF"/>
          </a:solidFill>
          <a:ln>
            <a:noFill/>
          </a:ln>
        </p:spPr>
      </p:sp>
      <p:pic>
        <p:nvPicPr>
          <p:cNvPr id="2097196" name="Google Shape;1480;p291"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5" name="Google Shape;1481;p291"/>
          <p:cNvGrpSpPr/>
          <p:nvPr/>
        </p:nvGrpSpPr>
        <p:grpSpPr>
          <a:xfrm>
            <a:off x="2263140" y="1653932"/>
            <a:ext cx="4747260" cy="830997"/>
            <a:chOff x="2263140" y="1779657"/>
            <a:chExt cx="4747260" cy="830997"/>
          </a:xfrm>
        </p:grpSpPr>
        <p:cxnSp>
          <p:nvCxnSpPr>
            <p:cNvPr id="3145746"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875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875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049431" name="Google Shape;1486;p292" descr="Background pattern  Description automatically generated"/>
          <p:cNvSpPr/>
          <p:nvPr/>
        </p:nvSpPr>
        <p:spPr>
          <a:xfrm>
            <a:off x="0" y="0"/>
            <a:ext cx="9144001" cy="5143500"/>
          </a:xfrm>
          <a:prstGeom prst="rect">
            <a:avLst/>
          </a:prstGeom>
          <a:solidFill>
            <a:srgbClr val="FFFFFF"/>
          </a:solidFill>
          <a:ln>
            <a:noFill/>
          </a:ln>
        </p:spPr>
      </p:sp>
      <p:pic>
        <p:nvPicPr>
          <p:cNvPr id="2097273" name="Google Shape;1487;p292"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03" name="Google Shape;1488;p292"/>
          <p:cNvGrpSpPr/>
          <p:nvPr/>
        </p:nvGrpSpPr>
        <p:grpSpPr>
          <a:xfrm>
            <a:off x="2263140" y="1653932"/>
            <a:ext cx="4747260" cy="830997"/>
            <a:chOff x="2263140" y="1779657"/>
            <a:chExt cx="4747260" cy="830997"/>
          </a:xfrm>
        </p:grpSpPr>
        <p:cxnSp>
          <p:nvCxnSpPr>
            <p:cNvPr id="3145832"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9432"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9433"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048871" name="Google Shape;1493;p293" descr="Background pattern  Description automatically generated"/>
          <p:cNvSpPr/>
          <p:nvPr/>
        </p:nvSpPr>
        <p:spPr>
          <a:xfrm>
            <a:off x="0" y="0"/>
            <a:ext cx="9144001" cy="5143500"/>
          </a:xfrm>
          <a:prstGeom prst="rect">
            <a:avLst/>
          </a:prstGeom>
          <a:solidFill>
            <a:srgbClr val="FFFFFF"/>
          </a:solidFill>
          <a:ln>
            <a:noFill/>
          </a:ln>
        </p:spPr>
      </p:sp>
      <p:pic>
        <p:nvPicPr>
          <p:cNvPr id="2097215" name="Google Shape;1494;p293"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30" name="Google Shape;1495;p293"/>
          <p:cNvGrpSpPr/>
          <p:nvPr/>
        </p:nvGrpSpPr>
        <p:grpSpPr>
          <a:xfrm>
            <a:off x="1403060" y="1183590"/>
            <a:ext cx="6337881" cy="1569620"/>
            <a:chOff x="1492092" y="1002130"/>
            <a:chExt cx="6337881" cy="1569620"/>
          </a:xfrm>
        </p:grpSpPr>
        <p:cxnSp>
          <p:nvCxnSpPr>
            <p:cNvPr id="3145759"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8872"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231" name="Google Shape;1498;p293"/>
          <p:cNvGrpSpPr/>
          <p:nvPr/>
        </p:nvGrpSpPr>
        <p:grpSpPr>
          <a:xfrm>
            <a:off x="1492092" y="3662045"/>
            <a:ext cx="6159817" cy="71120"/>
            <a:chOff x="2145983" y="2931954"/>
            <a:chExt cx="6159817" cy="71120"/>
          </a:xfrm>
        </p:grpSpPr>
        <p:sp>
          <p:nvSpPr>
            <p:cNvPr id="1048873"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74"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75"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1049497"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87" name="Google Shape;53;p221"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498" name="Google Shape;54;p221"/>
          <p:cNvSpPr>
            <a:spLocks noGrp="1"/>
          </p:cNvSpPr>
          <p:nvPr>
            <p:ph type="pic" idx="2"/>
          </p:nvPr>
        </p:nvSpPr>
        <p:spPr>
          <a:xfrm>
            <a:off x="4983850" y="776920"/>
            <a:ext cx="4160150" cy="4050508"/>
          </a:xfrm>
          <a:prstGeom prst="rect">
            <a:avLst/>
          </a:prstGeom>
          <a:noFill/>
          <a:ln>
            <a:noFill/>
          </a:ln>
        </p:spPr>
      </p:sp>
      <p:sp>
        <p:nvSpPr>
          <p:cNvPr id="1049499"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0"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1"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434" name="Google Shape;1503;p294"/>
          <p:cNvGrpSpPr/>
          <p:nvPr/>
        </p:nvGrpSpPr>
        <p:grpSpPr>
          <a:xfrm>
            <a:off x="444" y="0"/>
            <a:ext cx="9143556" cy="5143500"/>
            <a:chOff x="444" y="317809"/>
            <a:chExt cx="9143556" cy="5143500"/>
          </a:xfrm>
        </p:grpSpPr>
        <p:pic>
          <p:nvPicPr>
            <p:cNvPr id="2097291" name="Google Shape;1504;p294"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2" name="Google Shape;1505;p294"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3" name="Google Shape;1506;p294"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435" name="Google Shape;1507;p294"/>
          <p:cNvGrpSpPr/>
          <p:nvPr/>
        </p:nvGrpSpPr>
        <p:grpSpPr>
          <a:xfrm>
            <a:off x="904073" y="1547578"/>
            <a:ext cx="7494348" cy="2133815"/>
            <a:chOff x="822793" y="1506938"/>
            <a:chExt cx="7494348" cy="2133815"/>
          </a:xfrm>
        </p:grpSpPr>
        <p:sp>
          <p:nvSpPr>
            <p:cNvPr id="1049533"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36" name="Google Shape;1509;p294"/>
            <p:cNvGrpSpPr/>
            <p:nvPr/>
          </p:nvGrpSpPr>
          <p:grpSpPr>
            <a:xfrm>
              <a:off x="822793" y="1506938"/>
              <a:ext cx="7391734" cy="1999241"/>
              <a:chOff x="1565910" y="1469735"/>
              <a:chExt cx="6079542" cy="2048377"/>
            </a:xfrm>
          </p:grpSpPr>
          <p:sp>
            <p:nvSpPr>
              <p:cNvPr id="1049534"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35"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36"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319" name="Google Shape;1514;p295"/>
          <p:cNvGrpSpPr/>
          <p:nvPr/>
        </p:nvGrpSpPr>
        <p:grpSpPr>
          <a:xfrm>
            <a:off x="444" y="0"/>
            <a:ext cx="9143556" cy="5143500"/>
            <a:chOff x="444" y="317809"/>
            <a:chExt cx="9143556" cy="5143500"/>
          </a:xfrm>
        </p:grpSpPr>
        <p:pic>
          <p:nvPicPr>
            <p:cNvPr id="2097236" name="Google Shape;1515;p295"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7" name="Google Shape;1516;p295"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8" name="Google Shape;1517;p295"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320" name="Google Shape;1518;p295"/>
          <p:cNvGrpSpPr/>
          <p:nvPr/>
        </p:nvGrpSpPr>
        <p:grpSpPr>
          <a:xfrm>
            <a:off x="904073" y="1547578"/>
            <a:ext cx="7494348" cy="2133815"/>
            <a:chOff x="822793" y="1506938"/>
            <a:chExt cx="7494348" cy="2133815"/>
          </a:xfrm>
        </p:grpSpPr>
        <p:sp>
          <p:nvSpPr>
            <p:cNvPr id="1049121"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21" name="Google Shape;1520;p295"/>
            <p:cNvGrpSpPr/>
            <p:nvPr/>
          </p:nvGrpSpPr>
          <p:grpSpPr>
            <a:xfrm>
              <a:off x="822793" y="1506938"/>
              <a:ext cx="7391734" cy="1999241"/>
              <a:chOff x="1565910" y="1469735"/>
              <a:chExt cx="6079542" cy="2048377"/>
            </a:xfrm>
          </p:grpSpPr>
          <p:sp>
            <p:nvSpPr>
              <p:cNvPr id="1049122"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23"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24"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410" name="Google Shape;1525;p296"/>
          <p:cNvGrpSpPr/>
          <p:nvPr/>
        </p:nvGrpSpPr>
        <p:grpSpPr>
          <a:xfrm>
            <a:off x="444" y="0"/>
            <a:ext cx="9143556" cy="5143500"/>
            <a:chOff x="444" y="317809"/>
            <a:chExt cx="9143556" cy="5143500"/>
          </a:xfrm>
        </p:grpSpPr>
        <p:pic>
          <p:nvPicPr>
            <p:cNvPr id="2097281" name="Google Shape;1526;p296"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2" name="Google Shape;1527;p296"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3" name="Google Shape;1528;p296"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411" name="Google Shape;1529;p296"/>
          <p:cNvGrpSpPr/>
          <p:nvPr/>
        </p:nvGrpSpPr>
        <p:grpSpPr>
          <a:xfrm>
            <a:off x="904073" y="1547578"/>
            <a:ext cx="7494348" cy="2133815"/>
            <a:chOff x="822793" y="1506938"/>
            <a:chExt cx="7494348" cy="2133815"/>
          </a:xfrm>
        </p:grpSpPr>
        <p:sp>
          <p:nvSpPr>
            <p:cNvPr id="1049456"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2" name="Google Shape;1531;p296"/>
            <p:cNvGrpSpPr/>
            <p:nvPr/>
          </p:nvGrpSpPr>
          <p:grpSpPr>
            <a:xfrm>
              <a:off x="822793" y="1506938"/>
              <a:ext cx="7391734" cy="1999241"/>
              <a:chOff x="1565910" y="1469735"/>
              <a:chExt cx="6079542" cy="2048377"/>
            </a:xfrm>
          </p:grpSpPr>
          <p:sp>
            <p:nvSpPr>
              <p:cNvPr id="1049457"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458"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459"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240" name="Google Shape;1536;p297"/>
          <p:cNvGrpSpPr/>
          <p:nvPr/>
        </p:nvGrpSpPr>
        <p:grpSpPr>
          <a:xfrm>
            <a:off x="444" y="0"/>
            <a:ext cx="9143556" cy="5143500"/>
            <a:chOff x="444" y="317809"/>
            <a:chExt cx="9143556" cy="5143500"/>
          </a:xfrm>
        </p:grpSpPr>
        <p:pic>
          <p:nvPicPr>
            <p:cNvPr id="2097219" name="Google Shape;1537;p297"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20" name="Google Shape;1538;p297"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21" name="Google Shape;1539;p297"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8915"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6"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7"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41" name="Google Shape;1543;p297"/>
          <p:cNvGrpSpPr/>
          <p:nvPr/>
        </p:nvGrpSpPr>
        <p:grpSpPr>
          <a:xfrm>
            <a:off x="1985011" y="1602036"/>
            <a:ext cx="502919" cy="45719"/>
            <a:chOff x="1985011" y="1602036"/>
            <a:chExt cx="502919" cy="45719"/>
          </a:xfrm>
        </p:grpSpPr>
        <p:sp>
          <p:nvSpPr>
            <p:cNvPr id="1048918"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9"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0"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1"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2" name="Google Shape;1548;p297"/>
          <p:cNvGrpSpPr/>
          <p:nvPr/>
        </p:nvGrpSpPr>
        <p:grpSpPr>
          <a:xfrm>
            <a:off x="6656071" y="3518606"/>
            <a:ext cx="502919" cy="45719"/>
            <a:chOff x="6656071" y="3518606"/>
            <a:chExt cx="502919" cy="45719"/>
          </a:xfrm>
        </p:grpSpPr>
        <p:sp>
          <p:nvSpPr>
            <p:cNvPr id="1048922"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3"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4"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5"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26"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382" name="Google Shape;1555;p298"/>
          <p:cNvGrpSpPr/>
          <p:nvPr/>
        </p:nvGrpSpPr>
        <p:grpSpPr>
          <a:xfrm>
            <a:off x="444" y="0"/>
            <a:ext cx="9143556" cy="5143500"/>
            <a:chOff x="444" y="317809"/>
            <a:chExt cx="9143556" cy="5143500"/>
          </a:xfrm>
        </p:grpSpPr>
        <p:pic>
          <p:nvPicPr>
            <p:cNvPr id="2097255" name="Google Shape;1556;p298"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56" name="Google Shape;1557;p298"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7" name="Google Shape;1558;p298"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9323"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4"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5"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83" name="Google Shape;1562;p298"/>
          <p:cNvGrpSpPr/>
          <p:nvPr/>
        </p:nvGrpSpPr>
        <p:grpSpPr>
          <a:xfrm>
            <a:off x="1985011" y="1602036"/>
            <a:ext cx="502919" cy="45719"/>
            <a:chOff x="1985011" y="1602036"/>
            <a:chExt cx="502919" cy="45719"/>
          </a:xfrm>
        </p:grpSpPr>
        <p:sp>
          <p:nvSpPr>
            <p:cNvPr id="1049326"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7"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8"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9"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84" name="Google Shape;1567;p298"/>
          <p:cNvGrpSpPr/>
          <p:nvPr/>
        </p:nvGrpSpPr>
        <p:grpSpPr>
          <a:xfrm>
            <a:off x="6656071" y="3518606"/>
            <a:ext cx="502919" cy="45719"/>
            <a:chOff x="6656071" y="3518606"/>
            <a:chExt cx="502919" cy="45719"/>
          </a:xfrm>
        </p:grpSpPr>
        <p:sp>
          <p:nvSpPr>
            <p:cNvPr id="1049330"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1"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2"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3"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334"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201" name="Google Shape;1574;p299"/>
          <p:cNvGrpSpPr/>
          <p:nvPr/>
        </p:nvGrpSpPr>
        <p:grpSpPr>
          <a:xfrm>
            <a:off x="444" y="0"/>
            <a:ext cx="9143556" cy="5143500"/>
            <a:chOff x="444" y="317809"/>
            <a:chExt cx="9143556" cy="5143500"/>
          </a:xfrm>
        </p:grpSpPr>
        <p:pic>
          <p:nvPicPr>
            <p:cNvPr id="2097193" name="Google Shape;1575;p299" descr="Surface chart  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94" name="Google Shape;1576;p299" descr="Surface chart  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95" name="Google Shape;1577;p299"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048740"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1"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2"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2" name="Google Shape;1581;p299"/>
          <p:cNvGrpSpPr/>
          <p:nvPr/>
        </p:nvGrpSpPr>
        <p:grpSpPr>
          <a:xfrm>
            <a:off x="1985011" y="1602036"/>
            <a:ext cx="502919" cy="45719"/>
            <a:chOff x="1985011" y="1602036"/>
            <a:chExt cx="502919" cy="45719"/>
          </a:xfrm>
        </p:grpSpPr>
        <p:sp>
          <p:nvSpPr>
            <p:cNvPr id="1048743"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4"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5"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6"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03" name="Google Shape;1586;p299"/>
          <p:cNvGrpSpPr/>
          <p:nvPr/>
        </p:nvGrpSpPr>
        <p:grpSpPr>
          <a:xfrm>
            <a:off x="6656071" y="3518606"/>
            <a:ext cx="502919" cy="45719"/>
            <a:chOff x="6656071" y="3518606"/>
            <a:chExt cx="502919" cy="45719"/>
          </a:xfrm>
        </p:grpSpPr>
        <p:sp>
          <p:nvSpPr>
            <p:cNvPr id="104874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75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049188" name="Google Shape;1593;p300" descr="Background pattern  Description automatically generated"/>
          <p:cNvSpPr/>
          <p:nvPr/>
        </p:nvSpPr>
        <p:spPr>
          <a:xfrm>
            <a:off x="0" y="0"/>
            <a:ext cx="9144001" cy="5143500"/>
          </a:xfrm>
          <a:prstGeom prst="rect">
            <a:avLst/>
          </a:prstGeom>
          <a:solidFill>
            <a:srgbClr val="FFFFFF"/>
          </a:solidFill>
          <a:ln>
            <a:noFill/>
          </a:ln>
        </p:spPr>
      </p:sp>
      <p:pic>
        <p:nvPicPr>
          <p:cNvPr id="2097242" name="Google Shape;1594;p30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189"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049190"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1"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048618"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19"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62"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2097163" name="Google Shape;1602;p301" descr="Shape  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 name="Google Shape;1603;p301"/>
          <p:cNvGrpSpPr/>
          <p:nvPr/>
        </p:nvGrpSpPr>
        <p:grpSpPr>
          <a:xfrm>
            <a:off x="724005" y="301093"/>
            <a:ext cx="2665754" cy="542340"/>
            <a:chOff x="5567543" y="349969"/>
            <a:chExt cx="2665754" cy="542340"/>
          </a:xfrm>
        </p:grpSpPr>
        <p:sp>
          <p:nvSpPr>
            <p:cNvPr id="1048620"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3145732"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621"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04901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01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29"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049020"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021" name="Google Shape;1612;p302" descr="Shape  Description automatically generated with low confidence"/>
          <p:cNvSpPr/>
          <p:nvPr/>
        </p:nvSpPr>
        <p:spPr>
          <a:xfrm>
            <a:off x="0" y="0"/>
            <a:ext cx="9144000" cy="5143500"/>
          </a:xfrm>
          <a:prstGeom prst="rect">
            <a:avLst/>
          </a:prstGeom>
          <a:solidFill>
            <a:srgbClr val="FFFFFF"/>
          </a:solidFill>
          <a:ln>
            <a:noFill/>
          </a:ln>
        </p:spPr>
      </p:sp>
      <p:grpSp>
        <p:nvGrpSpPr>
          <p:cNvPr id="274" name="Google Shape;1613;p302"/>
          <p:cNvGrpSpPr/>
          <p:nvPr/>
        </p:nvGrpSpPr>
        <p:grpSpPr>
          <a:xfrm>
            <a:off x="724005" y="301093"/>
            <a:ext cx="2665754" cy="542340"/>
            <a:chOff x="5567543" y="349969"/>
            <a:chExt cx="2665754" cy="542340"/>
          </a:xfrm>
        </p:grpSpPr>
        <p:sp>
          <p:nvSpPr>
            <p:cNvPr id="1049022"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3145779"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9023"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049502"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503"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88" name="Google Shape;1620;p303"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14584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504"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5" name="Google Shape;1623;p303"/>
          <p:cNvSpPr>
            <a:spLocks noGrp="1"/>
          </p:cNvSpPr>
          <p:nvPr>
            <p:ph type="pic" idx="2"/>
          </p:nvPr>
        </p:nvSpPr>
        <p:spPr>
          <a:xfrm>
            <a:off x="-1" y="1166963"/>
            <a:ext cx="4113765" cy="3976533"/>
          </a:xfrm>
          <a:prstGeom prst="rect">
            <a:avLst/>
          </a:prstGeom>
          <a:noFill/>
          <a:ln>
            <a:noFill/>
          </a:ln>
        </p:spPr>
      </p:sp>
      <p:sp>
        <p:nvSpPr>
          <p:cNvPr id="1049506"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2097289" name="Google Shape;59;p222" descr="Shape  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49507" name="Google Shape;60;p222"/>
          <p:cNvSpPr>
            <a:spLocks noGrp="1"/>
          </p:cNvSpPr>
          <p:nvPr>
            <p:ph type="pic" idx="2"/>
          </p:nvPr>
        </p:nvSpPr>
        <p:spPr>
          <a:xfrm>
            <a:off x="4983850" y="776920"/>
            <a:ext cx="4160150" cy="4050508"/>
          </a:xfrm>
          <a:prstGeom prst="rect">
            <a:avLst/>
          </a:prstGeom>
          <a:noFill/>
          <a:ln>
            <a:noFill/>
          </a:ln>
        </p:spPr>
      </p:sp>
      <p:sp>
        <p:nvSpPr>
          <p:cNvPr id="1049508"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9"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0"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049365"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366"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367"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368" name="Google Shape;1629;p304" descr="Shape  Description automatically generated with low confidence"/>
          <p:cNvSpPr/>
          <p:nvPr/>
        </p:nvSpPr>
        <p:spPr>
          <a:xfrm>
            <a:off x="0" y="0"/>
            <a:ext cx="9144000" cy="5143500"/>
          </a:xfrm>
          <a:prstGeom prst="rect">
            <a:avLst/>
          </a:prstGeom>
          <a:solidFill>
            <a:srgbClr val="FFFFFF"/>
          </a:solidFill>
          <a:ln>
            <a:noFill/>
          </a:ln>
        </p:spPr>
      </p:sp>
      <p:sp>
        <p:nvSpPr>
          <p:cNvPr id="1049369"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0" name="Google Shape;1631;p304"/>
          <p:cNvSpPr>
            <a:spLocks noGrp="1"/>
          </p:cNvSpPr>
          <p:nvPr>
            <p:ph type="pic" idx="2"/>
          </p:nvPr>
        </p:nvSpPr>
        <p:spPr>
          <a:xfrm>
            <a:off x="-1" y="1166963"/>
            <a:ext cx="4113765" cy="3976533"/>
          </a:xfrm>
          <a:prstGeom prst="rect">
            <a:avLst/>
          </a:prstGeom>
          <a:noFill/>
          <a:ln>
            <a:noFill/>
          </a:ln>
        </p:spPr>
      </p:sp>
      <p:cxnSp>
        <p:nvCxnSpPr>
          <p:cNvPr id="3145824"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71"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049642"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43" name="Google Shape;1636;p305" descr="Shape  Description automatically generated with low confidence"/>
          <p:cNvSpPr/>
          <p:nvPr/>
        </p:nvSpPr>
        <p:spPr>
          <a:xfrm>
            <a:off x="0" y="0"/>
            <a:ext cx="9144000" cy="5143500"/>
          </a:xfrm>
          <a:prstGeom prst="rect">
            <a:avLst/>
          </a:prstGeom>
          <a:solidFill>
            <a:srgbClr val="FFFFFF"/>
          </a:solidFill>
          <a:ln>
            <a:noFill/>
          </a:ln>
        </p:spPr>
      </p:sp>
      <p:sp>
        <p:nvSpPr>
          <p:cNvPr id="1049644"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5" name="Google Shape;1638;p305"/>
          <p:cNvSpPr>
            <a:spLocks noGrp="1"/>
          </p:cNvSpPr>
          <p:nvPr>
            <p:ph type="pic" idx="2"/>
          </p:nvPr>
        </p:nvSpPr>
        <p:spPr>
          <a:xfrm>
            <a:off x="-1" y="1166963"/>
            <a:ext cx="4113765" cy="3976533"/>
          </a:xfrm>
          <a:prstGeom prst="rect">
            <a:avLst/>
          </a:prstGeom>
          <a:noFill/>
          <a:ln>
            <a:noFill/>
          </a:ln>
        </p:spPr>
      </p:sp>
      <p:cxnSp>
        <p:nvCxnSpPr>
          <p:cNvPr id="3145865"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46"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04929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93" name="Google Shape;1643;p306" descr="Shape  Description automatically generated with low confidence"/>
          <p:cNvSpPr/>
          <p:nvPr/>
        </p:nvSpPr>
        <p:spPr>
          <a:xfrm>
            <a:off x="0" y="0"/>
            <a:ext cx="9144000" cy="5143500"/>
          </a:xfrm>
          <a:prstGeom prst="rect">
            <a:avLst/>
          </a:prstGeom>
          <a:solidFill>
            <a:srgbClr val="FFFFFF"/>
          </a:solidFill>
          <a:ln>
            <a:noFill/>
          </a:ln>
        </p:spPr>
      </p:sp>
      <p:sp>
        <p:nvSpPr>
          <p:cNvPr id="104929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5" name="Google Shape;1645;p306"/>
          <p:cNvSpPr>
            <a:spLocks noGrp="1"/>
          </p:cNvSpPr>
          <p:nvPr>
            <p:ph type="pic" idx="2"/>
          </p:nvPr>
        </p:nvSpPr>
        <p:spPr>
          <a:xfrm>
            <a:off x="-1" y="1166963"/>
            <a:ext cx="4113765" cy="3976533"/>
          </a:xfrm>
          <a:prstGeom prst="rect">
            <a:avLst/>
          </a:prstGeom>
          <a:noFill/>
          <a:ln>
            <a:noFill/>
          </a:ln>
        </p:spPr>
      </p:sp>
      <p:cxnSp>
        <p:nvCxnSpPr>
          <p:cNvPr id="3145819"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96"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2097171" name="Google Shape;1649;p307"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656"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57"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8"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172"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2097268" name="Google Shape;1655;p308"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9408"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409"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0"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26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048866"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14" name="Google Shape;1662;p309"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8867"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8"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9"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0"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2097167" name="Google Shape;1668;p310" descr="Shape  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2097168"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048649"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048651"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169" name="Google Shape;1673;p311"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097170" name="Google Shape;1674;p311" descr="Graphical user interface  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048652"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33"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734"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5"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6"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7"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8653"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537"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4" name="Google Shape;1684;p312"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097295" name="Google Shape;1685;p312" descr="A picture containing text, vector graphics, toy, doll  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049538"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9230"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8" name="Google Shape;1689;p313" descr="Shape  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7" name="Google Shape;1690;p313"/>
          <p:cNvGrpSpPr/>
          <p:nvPr/>
        </p:nvGrpSpPr>
        <p:grpSpPr>
          <a:xfrm>
            <a:off x="3907491" y="3547977"/>
            <a:ext cx="1329018" cy="71718"/>
            <a:chOff x="3907491" y="3547977"/>
            <a:chExt cx="1329018" cy="71718"/>
          </a:xfrm>
        </p:grpSpPr>
        <p:sp>
          <p:nvSpPr>
            <p:cNvPr id="104923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3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24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24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7" Type="http://schemas.openxmlformats.org/officeDocument/2006/relationships/theme" Target="../theme/theme1.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3.xml"/><Relationship Id="rId1" Type="http://schemas.openxmlformats.org/officeDocument/2006/relationships/image" Target="../media/image3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048578"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extBox 2"/>
          <p:cNvSpPr txBox="1"/>
          <p:nvPr/>
        </p:nvSpPr>
        <p:spPr>
          <a:xfrm>
            <a:off x="475785" y="282498"/>
            <a:ext cx="8244469" cy="1918208"/>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ext Placeholder 6"/>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ext Placeholder 2"/>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55" name="Text Placeholder 3"/>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endParaRPr lang="en-IN" i="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 Placeholder 5"/>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60" name="Text Placeholder 6"/>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 Placeholder 1"/>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itle 5"/>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1048669" name="Text Placeholder 6"/>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5"/>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75" name="Text Placeholder 6"/>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7"/>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83" name="Text Placeholder 2"/>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sz="500" dirty="0"/>
          </a:p>
        </p:txBody>
      </p:sp>
      <p:sp>
        <p:nvSpPr>
          <p:cNvPr id="1048684" name="Picture Placeholder 13"/>
          <p:cNvSpPr>
            <a:spLocks noGrp="1"/>
          </p:cNvSpPr>
          <p:nvPr>
            <p:ph type="pic" idx="2"/>
          </p:nvPr>
        </p:nvSpPr>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84"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691"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048692" name="Google Shape;1880;p212"/>
          <p:cNvSpPr txBox="1">
            <a:spLocks noGrp="1"/>
          </p:cNvSpPr>
          <p:nvPr>
            <p:ph type="body" idx="2"/>
          </p:nvPr>
        </p:nvSpPr>
        <p:spPr>
          <a:xfrm>
            <a:off x="4089330" y="2132471"/>
            <a:ext cx="2722200" cy="520700"/>
          </a:xfrm>
          <a:prstGeom prst="rect">
            <a:avLst/>
          </a:prstGeom>
          <a:noFill/>
          <a:ln>
            <a:noFill/>
          </a:ln>
        </p:spPr>
        <p:txBody>
          <a:bodyPr spcFirstLastPara="1" wrap="square" lIns="91425" tIns="45700" rIns="91425" bIns="45700" anchor="ctr" anchorCtr="0">
            <a:spAutoFit/>
          </a:bodyPr>
          <a:lstStyle/>
          <a:p>
            <a:pPr marL="0" lvl="0" indent="0"/>
            <a:r>
              <a:rPr b="0" i="0" dirty="0">
                <a:solidFill>
                  <a:srgbClr val="BD8738"/>
                </a:solidFill>
                <a:latin typeface="EB Garamond SemiBold"/>
                <a:ea typeface="EB Garamond SemiBold"/>
                <a:cs typeface="EB Garamond SemiBold"/>
                <a:sym typeface="EB Garamond SemiBold"/>
              </a:rPr>
              <a:t>https://github.com/shirleyloyal4/online-food-delivery-app.git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585"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586"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2097155"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4194304" name="Google Shape;1842;p210"/>
          <p:cNvGraphicFramePr/>
          <p:nvPr/>
        </p:nvGraphicFramePr>
        <p:xfrm>
          <a:off x="144700" y="2131211"/>
          <a:ext cx="4279525" cy="2194410"/>
        </p:xfrm>
        <a:graphic>
          <a:graphicData uri="http://schemas.openxmlformats.org/drawingml/2006/table">
            <a:tbl>
              <a:tblPr>
                <a:noFill/>
                <a:tableStyleId>{11988E83-D4C4-4DDE-B1E8-2A12097C507F}</a:tableStyleId>
              </a:tblPr>
              <a:tblGrid>
                <a:gridCol w="1739400"/>
                <a:gridCol w="1725800"/>
                <a:gridCol w="814325"/>
              </a:tblGrid>
              <a:tr h="384758">
                <a:tc>
                  <a:txBody>
                    <a:bodyPr/>
                    <a:lstStyle/>
                    <a:p>
                      <a:pPr marL="0" lvl="0" indent="0" algn="ctr" rtl="0">
                        <a:spcBef>
                          <a:spcPts val="0"/>
                        </a:spcBef>
                        <a:spcAft>
                          <a:spcPts val="0"/>
                        </a:spcAft>
                        <a:buNone/>
                      </a:pPr>
                      <a:r>
                        <a:rPr lang="en-US" b="1" dirty="0">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84758">
                <a:tc>
                  <a:txBody>
                    <a:bodyPr/>
                    <a:lstStyle/>
                    <a:p>
                      <a:pPr marL="0" lvl="0" indent="0" algn="l" rtl="0">
                        <a:spcBef>
                          <a:spcPts val="0"/>
                        </a:spcBef>
                        <a:spcAft>
                          <a:spcPts val="0"/>
                        </a:spcAft>
                        <a:buNone/>
                      </a:pPr>
                      <a:r>
                        <a:rPr lang="en-IN" dirty="0" smtClean="0"/>
                        <a:t>2115a723</a:t>
                      </a:r>
                      <a:endParaRPr dirty="0"/>
                    </a:p>
                  </a:txBody>
                  <a:tcPr marL="91425" marR="91425" marT="91425" marB="91425"/>
                </a:tc>
                <a:tc>
                  <a:txBody>
                    <a:bodyPr/>
                    <a:lstStyle/>
                    <a:p>
                      <a:pPr marL="0" lvl="0" indent="0" algn="l" rtl="0">
                        <a:spcBef>
                          <a:spcPts val="0"/>
                        </a:spcBef>
                        <a:spcAft>
                          <a:spcPts val="0"/>
                        </a:spcAft>
                        <a:buNone/>
                      </a:pPr>
                      <a:r>
                        <a:rPr lang="en-US" dirty="0" smtClean="0"/>
                        <a:t>KAVIYA</a:t>
                      </a:r>
                      <a:r>
                        <a:rPr lang="en-US" baseline="0" dirty="0" smtClean="0"/>
                        <a:t> L</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r>
                        <a:rPr lang="en-IN" dirty="0" smtClean="0"/>
                        <a:t>2115a744</a:t>
                      </a:r>
                      <a:endParaRPr dirty="0"/>
                    </a:p>
                  </a:txBody>
                  <a:tcPr marL="91425" marR="91425" marT="91425" marB="91425"/>
                </a:tc>
                <a:tc>
                  <a:txBody>
                    <a:bodyPr/>
                    <a:lstStyle/>
                    <a:p>
                      <a:pPr marL="0" lvl="0" indent="0" algn="l" rtl="0">
                        <a:spcBef>
                          <a:spcPts val="0"/>
                        </a:spcBef>
                        <a:spcAft>
                          <a:spcPts val="0"/>
                        </a:spcAft>
                        <a:buNone/>
                      </a:pPr>
                      <a:r>
                        <a:rPr lang="en-US" dirty="0" smtClean="0"/>
                        <a:t>SHIRLEY</a:t>
                      </a:r>
                      <a:r>
                        <a:rPr lang="en-US" baseline="0" dirty="0" smtClean="0"/>
                        <a:t> LOYAL CJ</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r>
                        <a:rPr lang="en-IN" dirty="0" smtClean="0"/>
                        <a:t>2115a</a:t>
                      </a:r>
                      <a:r>
                        <a:rPr lang="en-US" dirty="0" smtClean="0"/>
                        <a:t>745</a:t>
                      </a:r>
                      <a:endParaRPr dirty="0"/>
                    </a:p>
                  </a:txBody>
                  <a:tcPr marL="91425" marR="91425" marT="91425" marB="91425"/>
                </a:tc>
                <a:tc>
                  <a:txBody>
                    <a:bodyPr/>
                    <a:lstStyle/>
                    <a:p>
                      <a:pPr marL="0" lvl="0" indent="0" algn="l" rtl="0">
                        <a:spcBef>
                          <a:spcPts val="0"/>
                        </a:spcBef>
                        <a:spcAft>
                          <a:spcPts val="0"/>
                        </a:spcAft>
                        <a:buNone/>
                      </a:pPr>
                      <a:r>
                        <a:rPr lang="en-US" dirty="0" smtClean="0"/>
                        <a:t>SIVAPRIYA</a:t>
                      </a:r>
                      <a:r>
                        <a:rPr lang="en-US" baseline="0" dirty="0" smtClean="0"/>
                        <a:t> R</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lang="zh-CN" altLang="en-US"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91"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592" name="Google Shape;1858;g2139e008f02_0_0"/>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panose="00000500000000000000"/>
                <a:ea typeface="EB Garamond" panose="00000500000000000000"/>
                <a:cs typeface="EB Garamond" panose="00000500000000000000"/>
                <a:sym typeface="EB Garamond" panose="00000500000000000000"/>
              </a:rPr>
              <a:t>1.Introduction</a:t>
            </a:r>
            <a:endParaRPr lang="en-IN" sz="1800" b="1"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1.1 Purpose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1.2 Scope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1.3 Overview</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b="1" dirty="0">
                <a:latin typeface="EB Garamond" panose="00000500000000000000"/>
                <a:ea typeface="EB Garamond" panose="00000500000000000000"/>
                <a:cs typeface="EB Garamond" panose="00000500000000000000"/>
                <a:sym typeface="EB Garamond" panose="00000500000000000000"/>
              </a:rPr>
              <a:t>2.Overall Description</a:t>
            </a:r>
            <a:endParaRPr lang="en-IN" sz="1800" b="1"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2.1 Product </a:t>
            </a:r>
            <a:r>
              <a:rPr lang="en-IN" sz="1800" dirty="0" err="1">
                <a:latin typeface="EB Garamond" panose="00000500000000000000"/>
                <a:ea typeface="EB Garamond" panose="00000500000000000000"/>
                <a:cs typeface="EB Garamond" panose="00000500000000000000"/>
                <a:sym typeface="EB Garamond" panose="00000500000000000000"/>
              </a:rPr>
              <a:t>prespective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2.2 Product Features</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2.3 Product Function</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b="1" dirty="0">
                <a:latin typeface="EB Garamond" panose="00000500000000000000"/>
                <a:ea typeface="EB Garamond" panose="00000500000000000000"/>
                <a:cs typeface="EB Garamond" panose="00000500000000000000"/>
                <a:sym typeface="EB Garamond" panose="00000500000000000000"/>
              </a:rPr>
              <a:t>3.Functional Requirements</a:t>
            </a:r>
            <a:endParaRPr lang="en-IN" sz="1800" b="1"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b="1" dirty="0">
                <a:latin typeface="EB Garamond" panose="00000500000000000000"/>
                <a:ea typeface="EB Garamond" panose="00000500000000000000"/>
                <a:cs typeface="EB Garamond" panose="00000500000000000000"/>
                <a:sym typeface="EB Garamond" panose="00000500000000000000"/>
              </a:rPr>
              <a:t>4.Interface Requirements</a:t>
            </a:r>
            <a:endParaRPr lang="en-IN" sz="1800" b="1"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4.1 User Interface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4.2 Hardware Interface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4.3 Software Interface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4.4 Communication Interface</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b="1" dirty="0">
                <a:latin typeface="EB Garamond" panose="00000500000000000000"/>
                <a:ea typeface="EB Garamond" panose="00000500000000000000"/>
                <a:cs typeface="EB Garamond" panose="00000500000000000000"/>
                <a:sym typeface="EB Garamond" panose="00000500000000000000"/>
              </a:rPr>
              <a:t>5.Other non-functional Requirements</a:t>
            </a:r>
            <a:endParaRPr lang="en-IN" sz="1800" b="1"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5.1 Performance Requirements</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5.2 Safety Requirements</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r>
              <a:rPr lang="en-IN" sz="1800" dirty="0">
                <a:latin typeface="EB Garamond" panose="00000500000000000000"/>
                <a:ea typeface="EB Garamond" panose="00000500000000000000"/>
                <a:cs typeface="EB Garamond" panose="00000500000000000000"/>
                <a:sym typeface="EB Garamond" panose="00000500000000000000"/>
              </a:rPr>
              <a:t>5.3 Security Requirements</a:t>
            </a:r>
            <a:endParaRPr lang="en-IN" sz="1800" dirty="0">
              <a:latin typeface="EB Garamond" panose="00000500000000000000"/>
              <a:ea typeface="EB Garamond" panose="00000500000000000000"/>
              <a:cs typeface="EB Garamond" panose="00000500000000000000"/>
              <a:sym typeface="EB Garamond" panose="00000500000000000000"/>
            </a:endParaRPr>
          </a:p>
          <a:p>
            <a:pPr marL="0" marR="0" lvl="0" indent="0" algn="l" rtl="0">
              <a:lnSpc>
                <a:spcPct val="100000"/>
              </a:lnSpc>
              <a:spcBef>
                <a:spcPts val="0"/>
              </a:spcBef>
              <a:spcAft>
                <a:spcPts val="0"/>
              </a:spcAft>
              <a:buNone/>
            </a:pPr>
            <a:endParaRPr sz="1800" b="1" dirty="0">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8"/>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01" name="Text Placeholder 9"/>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02" name="Text Placeholder 10"/>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ext Placeholder 13"/>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08" name="Title 12"/>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Placeholder 28"/>
          <p:cNvPicPr>
            <a:picLocks noGrp="1" noChangeAspect="1"/>
          </p:cNvPicPr>
          <p:nvPr>
            <p:ph type="pic" idx="2"/>
          </p:nvPr>
        </p:nvPicPr>
        <p:blipFill>
          <a:blip r:embed="rId1"/>
          <a:srcRect l="19580" r="19580"/>
          <a:stretch>
            <a:fillRect/>
          </a:stretch>
        </p:blipFill>
        <p:spPr/>
      </p:pic>
      <p:sp>
        <p:nvSpPr>
          <p:cNvPr id="1048615" name="Text Placeholder 18"/>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16" name="Title 11"/>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1048617" name="TextBox 26"/>
          <p:cNvSpPr txBox="1"/>
          <p:nvPr/>
        </p:nvSpPr>
        <p:spPr>
          <a:xfrm>
            <a:off x="4779264" y="938506"/>
            <a:ext cx="4364736" cy="2802128"/>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 Placeholder 6"/>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endPar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endParaRPr lang="en-IN"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ext Placeholder 12"/>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38" name="Text Placeholder 13"/>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39" name="Text Placeholder 14"/>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40" name="Title 11"/>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6"/>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1048646" name="Text Placeholder 7"/>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1048647" name="Text Placeholder 8"/>
          <p:cNvSpPr>
            <a:spLocks noGrp="1"/>
          </p:cNvSpPr>
          <p:nvPr>
            <p:ph type="body" idx="2"/>
          </p:nvPr>
        </p:nvSpPr>
        <p:spPr>
          <a:xfrm>
            <a:off x="135732" y="1420837"/>
            <a:ext cx="4265186" cy="3087858"/>
          </a:xfrm>
        </p:spPr>
        <p:txBody>
          <a:bodyPr>
            <a:normAutofit fontScale="50357"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endPar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endPar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8269</Words>
  <Application>WPS Presentation</Application>
  <PresentationFormat>On-screen Show (16:9)</PresentationFormat>
  <Paragraphs>155</Paragraphs>
  <Slides>19</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vt:lpstr>
      <vt:lpstr>Latha</vt:lpstr>
      <vt:lpstr>EB Garamond SemiBold</vt:lpstr>
      <vt:lpstr>Microsoft YaHei</vt:lpstr>
      <vt:lpstr>Arial Unicode MS</vt:lpstr>
      <vt:lpstr>Simple Light</vt:lpstr>
      <vt:lpstr>PowerPoint 演示文稿</vt:lpstr>
      <vt:lpstr>FOOD DELIVERY WEBSITE </vt:lpstr>
      <vt:lpstr>PowerPoint 演示文稿</vt:lpstr>
      <vt:lpstr>1.Introduction </vt:lpstr>
      <vt:lpstr>Overview </vt:lpstr>
      <vt:lpstr> Scope</vt:lpstr>
      <vt:lpstr>PowerPoint 演示文稿</vt:lpstr>
      <vt:lpstr>Product Function: </vt:lpstr>
      <vt:lpstr>3.Functional requirements: </vt:lpstr>
      <vt:lpstr>PowerPoint 演示文稿</vt:lpstr>
      <vt:lpstr>PowerPoint 演示文稿</vt:lpstr>
      <vt:lpstr>PowerPoint 演示文稿</vt:lpstr>
      <vt:lpstr>PowerPoint 演示文稿</vt:lpstr>
      <vt:lpstr>PowerPoint 演示文稿</vt:lpstr>
      <vt:lpstr>5.Non functional requirements </vt:lpstr>
      <vt:lpstr>Security Requirements </vt:lpstr>
      <vt:lpstr>Safety Requirements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Shirley</cp:lastModifiedBy>
  <cp:revision>5</cp:revision>
  <dcterms:created xsi:type="dcterms:W3CDTF">2020-08-13T00:21:00Z</dcterms:created>
  <dcterms:modified xsi:type="dcterms:W3CDTF">2023-05-01T12:24:49Z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456D860A160E45E2B3D4718E9A0E3727</vt:lpwstr>
  </property>
  <property fmtid="{D5CDD505-2E9C-101B-9397-08002B2CF9AE}" pid="3" name="KSOProductBuildVer">
    <vt:lpwstr>1033-11.2.0.11537</vt:lpwstr>
  </property>
</Properties>
</file>